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39" d="100"/>
          <a:sy n="39" d="100"/>
        </p:scale>
        <p:origin x="940" y="5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200" b="1" i="0">
                <a:solidFill>
                  <a:srgbClr val="FFBD58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3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1" i="0">
                <a:solidFill>
                  <a:srgbClr val="FFBD58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93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8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17468715" y="9790205"/>
            <a:ext cx="819785" cy="497205"/>
          </a:xfrm>
          <a:custGeom>
            <a:avLst/>
            <a:gdLst/>
            <a:ahLst/>
            <a:cxnLst/>
            <a:rect l="l" t="t" r="r" b="b"/>
            <a:pathLst>
              <a:path w="819784" h="497204">
                <a:moveTo>
                  <a:pt x="496793" y="496793"/>
                </a:moveTo>
                <a:lnTo>
                  <a:pt x="0" y="0"/>
                </a:lnTo>
                <a:lnTo>
                  <a:pt x="819285" y="16759"/>
                </a:lnTo>
                <a:lnTo>
                  <a:pt x="819285" y="496793"/>
                </a:lnTo>
                <a:lnTo>
                  <a:pt x="496793" y="496793"/>
                </a:lnTo>
                <a:close/>
              </a:path>
            </a:pathLst>
          </a:custGeom>
          <a:solidFill>
            <a:srgbClr val="FFB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7467648" cy="7861990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0" y="9981976"/>
            <a:ext cx="8125459" cy="19050"/>
          </a:xfrm>
          <a:custGeom>
            <a:avLst/>
            <a:gdLst/>
            <a:ahLst/>
            <a:cxnLst/>
            <a:rect l="l" t="t" r="r" b="b"/>
            <a:pathLst>
              <a:path w="8125459" h="19050">
                <a:moveTo>
                  <a:pt x="0" y="19049"/>
                </a:moveTo>
                <a:lnTo>
                  <a:pt x="0" y="0"/>
                </a:lnTo>
                <a:lnTo>
                  <a:pt x="8124887" y="0"/>
                </a:lnTo>
                <a:lnTo>
                  <a:pt x="8124887" y="19049"/>
                </a:lnTo>
                <a:lnTo>
                  <a:pt x="0" y="1904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1" i="0">
                <a:solidFill>
                  <a:srgbClr val="FFBD58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8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8287999" cy="427110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1" i="0">
                <a:solidFill>
                  <a:srgbClr val="FFBD58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2787312"/>
            <a:ext cx="7716222" cy="749968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152606" y="1714913"/>
            <a:ext cx="5982787" cy="1122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200" b="1" i="0">
                <a:solidFill>
                  <a:srgbClr val="FFBD58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994883" y="3508614"/>
            <a:ext cx="12298680" cy="23736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3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17688" y="9757437"/>
            <a:ext cx="1654809" cy="4673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ZwmZ8Usvnk&amp;list=PL-osiE80TeTskrapNbzXhwoFUiLCjGgY7&amp;index=6&amp;pp=iAQB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www.youtube.com/watch?v=9Os0o3wzS_I&amp;list=PL-osiE80TeTskrapNbzXhwoFUiLCjGgY7&amp;index=8&amp;pp=iAQB" TargetMode="External"/><Relationship Id="rId4" Type="http://schemas.openxmlformats.org/officeDocument/2006/relationships/hyperlink" Target="https://www.youtube.com/watch?v=6iF8Xb7Z3wQ&amp;list=PL-osiE80TeTskrapNbzXhwoFUiLCjGgY7&amp;index=7&amp;pp=iAQB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CqvZ3vGoGs0&amp;list=PL-osiE80TeTskrapNbzXhwoFUiLCjGgY7&amp;index=9&amp;pp=iAQB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youtube.com/watch?v=tJxcKyFMTGo&amp;list=PL-osiE80TeTskrapNbzXhwoFUiLCjGgY7&amp;index=10&amp;pp=iAQB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c9XX3DKfH8RWQGz2Zp-7sgP4KvMg3c0f/view?usp=share_link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8287999" cy="4271106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5617688" y="9177019"/>
            <a:ext cx="16548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25" dirty="0">
                <a:solidFill>
                  <a:srgbClr val="FFFFFF"/>
                </a:solidFill>
                <a:latin typeface="Lucida Sans Unicode"/>
                <a:cs typeface="Lucida Sans Unicode"/>
              </a:rPr>
              <a:t>Lecture#3</a:t>
            </a:r>
            <a:endParaRPr sz="24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16000" y="9177019"/>
            <a:ext cx="3632200" cy="7643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lang="en-IN" sz="2400" spc="-85" dirty="0">
                <a:solidFill>
                  <a:srgbClr val="FFFFFF"/>
                </a:solidFill>
                <a:latin typeface="Lucida Sans Unicode"/>
                <a:cs typeface="Lucida Sans Unicode"/>
              </a:rPr>
              <a:t>man Pratap Yadav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85" dirty="0">
                <a:solidFill>
                  <a:srgbClr val="FFFFFF"/>
                </a:solidFill>
                <a:latin typeface="Lucida Sans Unicode"/>
                <a:cs typeface="Lucida Sans Unicode"/>
              </a:rPr>
              <a:t>Abhay Shukla</a:t>
            </a:r>
            <a:endParaRPr lang="en-IN" sz="2400" dirty="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155248" y="9400984"/>
            <a:ext cx="8839835" cy="0"/>
          </a:xfrm>
          <a:custGeom>
            <a:avLst/>
            <a:gdLst/>
            <a:ahLst/>
            <a:cxnLst/>
            <a:rect l="l" t="t" r="r" b="b"/>
            <a:pathLst>
              <a:path w="8839835">
                <a:moveTo>
                  <a:pt x="0" y="0"/>
                </a:moveTo>
                <a:lnTo>
                  <a:pt x="8839213" y="0"/>
                </a:lnTo>
              </a:path>
            </a:pathLst>
          </a:custGeom>
          <a:ln w="1904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body" idx="1"/>
          </p:nvPr>
        </p:nvSpPr>
        <p:spPr>
          <a:xfrm>
            <a:off x="2994659" y="1982225"/>
            <a:ext cx="12298680" cy="3153427"/>
          </a:xfrm>
          <a:prstGeom prst="rect">
            <a:avLst/>
          </a:prstGeom>
        </p:spPr>
        <p:txBody>
          <a:bodyPr vert="horz" wrap="square" lIns="0" tIns="28829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2270"/>
              </a:spcBef>
            </a:pPr>
            <a:r>
              <a:rPr lang="en-IN" sz="9300" spc="270">
                <a:solidFill>
                  <a:srgbClr val="FFFFFF"/>
                </a:solidFill>
                <a:latin typeface="Arial"/>
                <a:cs typeface="Arial"/>
              </a:rPr>
              <a:t>Data Structure and Algorithms</a:t>
            </a:r>
            <a:endParaRPr lang="pt-BR" sz="36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23305" y="2775013"/>
            <a:ext cx="5758815" cy="4090035"/>
          </a:xfrm>
          <a:prstGeom prst="rect">
            <a:avLst/>
          </a:prstGeom>
        </p:spPr>
        <p:txBody>
          <a:bodyPr vert="horz" wrap="square" lIns="0" tIns="220980" rIns="0" bIns="0" rtlCol="0">
            <a:spAutoFit/>
          </a:bodyPr>
          <a:lstStyle/>
          <a:p>
            <a:pPr marL="12700" marR="1925320">
              <a:lnSpc>
                <a:spcPts val="7950"/>
              </a:lnSpc>
              <a:spcBef>
                <a:spcPts val="1740"/>
              </a:spcBef>
            </a:pPr>
            <a:r>
              <a:rPr sz="8000" b="1" spc="280" dirty="0">
                <a:solidFill>
                  <a:srgbClr val="FFBD58"/>
                </a:solidFill>
                <a:latin typeface="Arial"/>
                <a:cs typeface="Arial"/>
              </a:rPr>
              <a:t>Basic </a:t>
            </a:r>
            <a:r>
              <a:rPr sz="8000" b="1" spc="450" dirty="0">
                <a:solidFill>
                  <a:srgbClr val="FFBD58"/>
                </a:solidFill>
                <a:latin typeface="Arial"/>
                <a:cs typeface="Arial"/>
              </a:rPr>
              <a:t>Python</a:t>
            </a:r>
            <a:endParaRPr sz="8000">
              <a:latin typeface="Arial"/>
              <a:cs typeface="Arial"/>
            </a:endParaRPr>
          </a:p>
          <a:p>
            <a:pPr marL="12700" marR="5080">
              <a:lnSpc>
                <a:spcPct val="116100"/>
              </a:lnSpc>
              <a:spcBef>
                <a:spcPts val="2760"/>
              </a:spcBef>
            </a:pP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Python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dirty="0">
                <a:solidFill>
                  <a:srgbClr val="F7F4EB"/>
                </a:solidFill>
                <a:latin typeface="Lucida Sans Unicode"/>
                <a:cs typeface="Lucida Sans Unicode"/>
              </a:rPr>
              <a:t>is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widely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0" dirty="0">
                <a:solidFill>
                  <a:srgbClr val="F7F4EB"/>
                </a:solidFill>
                <a:latin typeface="Lucida Sans Unicode"/>
                <a:cs typeface="Lucida Sans Unicode"/>
              </a:rPr>
              <a:t>used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dirty="0">
                <a:solidFill>
                  <a:srgbClr val="F7F4EB"/>
                </a:solidFill>
                <a:latin typeface="Lucida Sans Unicode"/>
                <a:cs typeface="Lucida Sans Unicode"/>
              </a:rPr>
              <a:t>in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0" dirty="0">
                <a:solidFill>
                  <a:srgbClr val="F7F4EB"/>
                </a:solidFill>
                <a:latin typeface="Lucida Sans Unicode"/>
                <a:cs typeface="Lucida Sans Unicode"/>
              </a:rPr>
              <a:t>various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55" dirty="0">
                <a:solidFill>
                  <a:srgbClr val="F7F4EB"/>
                </a:solidFill>
                <a:latin typeface="Lucida Sans Unicode"/>
                <a:cs typeface="Lucida Sans Unicode"/>
              </a:rPr>
              <a:t>business </a:t>
            </a:r>
            <a:r>
              <a:rPr sz="2100" spc="90" dirty="0">
                <a:solidFill>
                  <a:srgbClr val="F7F4EB"/>
                </a:solidFill>
                <a:latin typeface="Lucida Sans Unicode"/>
                <a:cs typeface="Lucida Sans Unicode"/>
              </a:rPr>
              <a:t>sectors,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such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0" dirty="0">
                <a:solidFill>
                  <a:srgbClr val="F7F4EB"/>
                </a:solidFill>
                <a:latin typeface="Lucida Sans Unicode"/>
                <a:cs typeface="Lucida Sans Unicode"/>
              </a:rPr>
              <a:t>as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0" dirty="0">
                <a:solidFill>
                  <a:srgbClr val="F7F4EB"/>
                </a:solidFill>
                <a:latin typeface="Lucida Sans Unicode"/>
                <a:cs typeface="Lucida Sans Unicode"/>
              </a:rPr>
              <a:t>programming,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35" dirty="0">
                <a:solidFill>
                  <a:srgbClr val="F7F4EB"/>
                </a:solidFill>
                <a:latin typeface="Lucida Sans Unicode"/>
                <a:cs typeface="Lucida Sans Unicode"/>
              </a:rPr>
              <a:t>web </a:t>
            </a:r>
            <a:r>
              <a:rPr sz="2100" spc="90" dirty="0">
                <a:solidFill>
                  <a:srgbClr val="F7F4EB"/>
                </a:solidFill>
                <a:latin typeface="Lucida Sans Unicode"/>
                <a:cs typeface="Lucida Sans Unicode"/>
              </a:rPr>
              <a:t>development,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machine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45" dirty="0">
                <a:solidFill>
                  <a:srgbClr val="F7F4EB"/>
                </a:solidFill>
                <a:latin typeface="Lucida Sans Unicode"/>
                <a:cs typeface="Lucida Sans Unicode"/>
              </a:rPr>
              <a:t>learning,</a:t>
            </a:r>
            <a:r>
              <a:rPr sz="2100" spc="-12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and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4" dirty="0">
                <a:solidFill>
                  <a:srgbClr val="F7F4EB"/>
                </a:solidFill>
                <a:latin typeface="Lucida Sans Unicode"/>
                <a:cs typeface="Lucida Sans Unicode"/>
              </a:rPr>
              <a:t>data </a:t>
            </a:r>
            <a:r>
              <a:rPr sz="210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science.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07486" y="1221476"/>
            <a:ext cx="7875270" cy="11398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100"/>
              </a:spcBef>
            </a:pPr>
            <a:r>
              <a:rPr sz="2100" b="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Python</a:t>
            </a:r>
            <a:r>
              <a:rPr sz="2100" b="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dirty="0">
                <a:solidFill>
                  <a:srgbClr val="F7F4EB"/>
                </a:solidFill>
                <a:latin typeface="Lucida Sans Unicode"/>
                <a:cs typeface="Lucida Sans Unicode"/>
              </a:rPr>
              <a:t>is</a:t>
            </a:r>
            <a:r>
              <a:rPr sz="2100" b="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120" dirty="0">
                <a:solidFill>
                  <a:srgbClr val="F7F4EB"/>
                </a:solidFill>
                <a:latin typeface="Lucida Sans Unicode"/>
                <a:cs typeface="Lucida Sans Unicode"/>
              </a:rPr>
              <a:t>the</a:t>
            </a:r>
            <a:r>
              <a:rPr sz="2100" b="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most</a:t>
            </a:r>
            <a:r>
              <a:rPr sz="2100" b="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70" dirty="0">
                <a:solidFill>
                  <a:srgbClr val="F7F4EB"/>
                </a:solidFill>
                <a:latin typeface="Lucida Sans Unicode"/>
                <a:cs typeface="Lucida Sans Unicode"/>
              </a:rPr>
              <a:t>popular</a:t>
            </a:r>
            <a:r>
              <a:rPr sz="2100" b="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programming</a:t>
            </a:r>
            <a:r>
              <a:rPr sz="2100" b="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language</a:t>
            </a:r>
            <a:r>
              <a:rPr sz="2100" b="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dirty="0">
                <a:solidFill>
                  <a:srgbClr val="F7F4EB"/>
                </a:solidFill>
                <a:latin typeface="Lucida Sans Unicode"/>
                <a:cs typeface="Lucida Sans Unicode"/>
              </a:rPr>
              <a:t>in</a:t>
            </a:r>
            <a:r>
              <a:rPr sz="2100" b="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the </a:t>
            </a:r>
            <a:r>
              <a:rPr sz="2100" b="0" dirty="0">
                <a:solidFill>
                  <a:srgbClr val="F7F4EB"/>
                </a:solidFill>
                <a:latin typeface="Lucida Sans Unicode"/>
                <a:cs typeface="Lucida Sans Unicode"/>
              </a:rPr>
              <a:t>world.</a:t>
            </a:r>
            <a:r>
              <a:rPr sz="2100" b="0" spc="-7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According</a:t>
            </a:r>
            <a:r>
              <a:rPr sz="2100" b="0" spc="-7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to</a:t>
            </a:r>
            <a:r>
              <a:rPr sz="2100" b="0" spc="-7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120" dirty="0">
                <a:solidFill>
                  <a:srgbClr val="F7F4EB"/>
                </a:solidFill>
                <a:latin typeface="Lucida Sans Unicode"/>
                <a:cs typeface="Lucida Sans Unicode"/>
              </a:rPr>
              <a:t>the</a:t>
            </a:r>
            <a:r>
              <a:rPr sz="2100" b="0" spc="-7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dirty="0">
                <a:solidFill>
                  <a:srgbClr val="F7F4EB"/>
                </a:solidFill>
                <a:latin typeface="Lucida Sans Unicode"/>
                <a:cs typeface="Lucida Sans Unicode"/>
              </a:rPr>
              <a:t>2022</a:t>
            </a:r>
            <a:r>
              <a:rPr sz="2100" b="0" spc="-7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145" dirty="0">
                <a:solidFill>
                  <a:srgbClr val="F7F4EB"/>
                </a:solidFill>
                <a:latin typeface="Lucida Sans Unicode"/>
                <a:cs typeface="Lucida Sans Unicode"/>
              </a:rPr>
              <a:t>Stack</a:t>
            </a:r>
            <a:r>
              <a:rPr sz="2100" b="0" spc="-7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Overflow</a:t>
            </a:r>
            <a:r>
              <a:rPr sz="2100" b="0" spc="-7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Developer </a:t>
            </a:r>
            <a:r>
              <a:rPr sz="2100" b="0" spc="100" dirty="0">
                <a:solidFill>
                  <a:srgbClr val="F7F4EB"/>
                </a:solidFill>
                <a:latin typeface="Lucida Sans Unicode"/>
                <a:cs typeface="Lucida Sans Unicode"/>
              </a:rPr>
              <a:t>Survey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307486" y="3174437"/>
            <a:ext cx="5582920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dirty="0">
                <a:solidFill>
                  <a:srgbClr val="F7F4EB"/>
                </a:solidFill>
                <a:latin typeface="Lucida Sans Unicode"/>
                <a:cs typeface="Lucida Sans Unicode"/>
              </a:rPr>
              <a:t>Netflix</a:t>
            </a:r>
            <a:r>
              <a:rPr sz="2100" spc="-8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uses</a:t>
            </a:r>
            <a:r>
              <a:rPr sz="2100" spc="-8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Python</a:t>
            </a:r>
            <a:r>
              <a:rPr sz="2100" spc="-8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for</a:t>
            </a:r>
            <a:r>
              <a:rPr sz="2100" spc="-8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machine</a:t>
            </a:r>
            <a:r>
              <a:rPr sz="2100" spc="-8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50" dirty="0">
                <a:solidFill>
                  <a:srgbClr val="F7F4EB"/>
                </a:solidFill>
                <a:latin typeface="Lucida Sans Unicode"/>
                <a:cs typeface="Lucida Sans Unicode"/>
              </a:rPr>
              <a:t>learning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307486" y="4926014"/>
            <a:ext cx="7813675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Facebook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0" dirty="0">
                <a:solidFill>
                  <a:srgbClr val="F7F4EB"/>
                </a:solidFill>
                <a:latin typeface="Lucida Sans Unicode"/>
                <a:cs typeface="Lucida Sans Unicode"/>
              </a:rPr>
              <a:t>has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0" dirty="0">
                <a:solidFill>
                  <a:srgbClr val="F7F4EB"/>
                </a:solidFill>
                <a:latin typeface="Lucida Sans Unicode"/>
                <a:cs typeface="Lucida Sans Unicode"/>
              </a:rPr>
              <a:t>invested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dirty="0">
                <a:solidFill>
                  <a:srgbClr val="F7F4EB"/>
                </a:solidFill>
                <a:latin typeface="Lucida Sans Unicode"/>
                <a:cs typeface="Lucida Sans Unicode"/>
              </a:rPr>
              <a:t>in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35" dirty="0">
                <a:solidFill>
                  <a:srgbClr val="F7F4EB"/>
                </a:solidFill>
                <a:latin typeface="Lucida Sans Unicode"/>
                <a:cs typeface="Lucida Sans Unicode"/>
              </a:rPr>
              <a:t>a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Python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0" dirty="0">
                <a:solidFill>
                  <a:srgbClr val="F7F4EB"/>
                </a:solidFill>
                <a:latin typeface="Lucida Sans Unicode"/>
                <a:cs typeface="Lucida Sans Unicode"/>
              </a:rPr>
              <a:t>startup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0" dirty="0">
                <a:solidFill>
                  <a:srgbClr val="F7F4EB"/>
                </a:solidFill>
                <a:latin typeface="Lucida Sans Unicode"/>
                <a:cs typeface="Lucida Sans Unicode"/>
              </a:rPr>
              <a:t>called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0" dirty="0">
                <a:solidFill>
                  <a:srgbClr val="F7F4EB"/>
                </a:solidFill>
                <a:latin typeface="Lucida Sans Unicode"/>
                <a:cs typeface="Lucida Sans Unicode"/>
              </a:rPr>
              <a:t>FastAPI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307486" y="6398240"/>
            <a:ext cx="7950200" cy="7683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100"/>
              </a:spcBef>
            </a:pPr>
            <a:r>
              <a:rPr sz="2100" spc="55" dirty="0">
                <a:solidFill>
                  <a:srgbClr val="F7F4EB"/>
                </a:solidFill>
                <a:latin typeface="Lucida Sans Unicode"/>
                <a:cs typeface="Lucida Sans Unicode"/>
              </a:rPr>
              <a:t>Tesla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uses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Python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for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0" dirty="0">
                <a:solidFill>
                  <a:srgbClr val="F7F4EB"/>
                </a:solidFill>
                <a:latin typeface="Lucida Sans Unicode"/>
                <a:cs typeface="Lucida Sans Unicode"/>
              </a:rPr>
              <a:t>automation,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0" dirty="0">
                <a:solidFill>
                  <a:srgbClr val="F7F4EB"/>
                </a:solidFill>
                <a:latin typeface="Lucida Sans Unicode"/>
                <a:cs typeface="Lucida Sans Unicode"/>
              </a:rPr>
              <a:t>Spotify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uses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Python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50" dirty="0">
                <a:solidFill>
                  <a:srgbClr val="F7F4EB"/>
                </a:solidFill>
                <a:latin typeface="Lucida Sans Unicode"/>
                <a:cs typeface="Lucida Sans Unicode"/>
              </a:rPr>
              <a:t>for </a:t>
            </a:r>
            <a:r>
              <a:rPr sz="2100" spc="135" dirty="0">
                <a:solidFill>
                  <a:srgbClr val="F7F4EB"/>
                </a:solidFill>
                <a:latin typeface="Lucida Sans Unicode"/>
                <a:cs typeface="Lucida Sans Unicode"/>
              </a:rPr>
              <a:t>data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-10" dirty="0">
                <a:solidFill>
                  <a:srgbClr val="F7F4EB"/>
                </a:solidFill>
                <a:latin typeface="Lucida Sans Unicode"/>
                <a:cs typeface="Lucida Sans Unicode"/>
              </a:rPr>
              <a:t>analysis.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307486" y="8193640"/>
            <a:ext cx="5702300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spc="50" dirty="0">
                <a:solidFill>
                  <a:srgbClr val="F7F4EB"/>
                </a:solidFill>
                <a:latin typeface="Lucida Sans Unicode"/>
                <a:cs typeface="Lucida Sans Unicode"/>
              </a:rPr>
              <a:t>Airbnb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uses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Python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for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60" dirty="0">
                <a:solidFill>
                  <a:srgbClr val="F7F4EB"/>
                </a:solidFill>
                <a:latin typeface="Lucida Sans Unicode"/>
                <a:cs typeface="Lucida Sans Unicode"/>
              </a:rPr>
              <a:t>web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development</a:t>
            </a:r>
            <a:endParaRPr sz="2100">
              <a:latin typeface="Lucida Sans Unicode"/>
              <a:cs typeface="Lucida Sans Unicode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8123102" y="1305423"/>
            <a:ext cx="771525" cy="7465059"/>
            <a:chOff x="8123102" y="1305423"/>
            <a:chExt cx="771525" cy="7465059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123102" y="1305423"/>
              <a:ext cx="771524" cy="771524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8478366" y="2074148"/>
              <a:ext cx="57150" cy="5925185"/>
            </a:xfrm>
            <a:custGeom>
              <a:avLst/>
              <a:gdLst/>
              <a:ahLst/>
              <a:cxnLst/>
              <a:rect l="l" t="t" r="r" b="b"/>
              <a:pathLst>
                <a:path w="57150" h="5925184">
                  <a:moveTo>
                    <a:pt x="57149" y="5606499"/>
                  </a:moveTo>
                  <a:lnTo>
                    <a:pt x="57149" y="5899775"/>
                  </a:lnTo>
                  <a:lnTo>
                    <a:pt x="32364" y="5924557"/>
                  </a:lnTo>
                  <a:lnTo>
                    <a:pt x="24785" y="5924557"/>
                  </a:lnTo>
                  <a:lnTo>
                    <a:pt x="0" y="5899775"/>
                  </a:lnTo>
                  <a:lnTo>
                    <a:pt x="0" y="5606499"/>
                  </a:lnTo>
                  <a:lnTo>
                    <a:pt x="24785" y="5581717"/>
                  </a:lnTo>
                  <a:lnTo>
                    <a:pt x="32364" y="5581717"/>
                  </a:lnTo>
                  <a:lnTo>
                    <a:pt x="57149" y="5606499"/>
                  </a:lnTo>
                  <a:close/>
                </a:path>
                <a:path w="57150" h="5925184">
                  <a:moveTo>
                    <a:pt x="57149" y="5206519"/>
                  </a:moveTo>
                  <a:lnTo>
                    <a:pt x="57149" y="5499796"/>
                  </a:lnTo>
                  <a:lnTo>
                    <a:pt x="32364" y="5524577"/>
                  </a:lnTo>
                  <a:lnTo>
                    <a:pt x="24785" y="5524577"/>
                  </a:lnTo>
                  <a:lnTo>
                    <a:pt x="0" y="5499796"/>
                  </a:lnTo>
                  <a:lnTo>
                    <a:pt x="0" y="5206519"/>
                  </a:lnTo>
                  <a:lnTo>
                    <a:pt x="24785" y="5181738"/>
                  </a:lnTo>
                  <a:lnTo>
                    <a:pt x="32364" y="5181738"/>
                  </a:lnTo>
                  <a:lnTo>
                    <a:pt x="57149" y="5206519"/>
                  </a:lnTo>
                  <a:close/>
                </a:path>
                <a:path w="57150" h="5925184">
                  <a:moveTo>
                    <a:pt x="57149" y="4806539"/>
                  </a:moveTo>
                  <a:lnTo>
                    <a:pt x="57149" y="5099816"/>
                  </a:lnTo>
                  <a:lnTo>
                    <a:pt x="32364" y="5124598"/>
                  </a:lnTo>
                  <a:lnTo>
                    <a:pt x="24785" y="5124598"/>
                  </a:lnTo>
                  <a:lnTo>
                    <a:pt x="0" y="5099816"/>
                  </a:lnTo>
                  <a:lnTo>
                    <a:pt x="0" y="4806539"/>
                  </a:lnTo>
                  <a:lnTo>
                    <a:pt x="24785" y="4781758"/>
                  </a:lnTo>
                  <a:lnTo>
                    <a:pt x="32364" y="4781758"/>
                  </a:lnTo>
                  <a:lnTo>
                    <a:pt x="57149" y="4806539"/>
                  </a:lnTo>
                  <a:close/>
                </a:path>
                <a:path w="57150" h="5925184">
                  <a:moveTo>
                    <a:pt x="57149" y="4406560"/>
                  </a:moveTo>
                  <a:lnTo>
                    <a:pt x="57149" y="4699837"/>
                  </a:lnTo>
                  <a:lnTo>
                    <a:pt x="32364" y="4724618"/>
                  </a:lnTo>
                  <a:lnTo>
                    <a:pt x="24785" y="4724618"/>
                  </a:lnTo>
                  <a:lnTo>
                    <a:pt x="0" y="4699837"/>
                  </a:lnTo>
                  <a:lnTo>
                    <a:pt x="0" y="4406560"/>
                  </a:lnTo>
                  <a:lnTo>
                    <a:pt x="24785" y="4381778"/>
                  </a:lnTo>
                  <a:lnTo>
                    <a:pt x="32364" y="4381778"/>
                  </a:lnTo>
                  <a:lnTo>
                    <a:pt x="57149" y="4406560"/>
                  </a:lnTo>
                  <a:close/>
                </a:path>
                <a:path w="57150" h="5925184">
                  <a:moveTo>
                    <a:pt x="57149" y="4006580"/>
                  </a:moveTo>
                  <a:lnTo>
                    <a:pt x="57149" y="4299857"/>
                  </a:lnTo>
                  <a:lnTo>
                    <a:pt x="32364" y="4324638"/>
                  </a:lnTo>
                  <a:lnTo>
                    <a:pt x="24785" y="4324638"/>
                  </a:lnTo>
                  <a:lnTo>
                    <a:pt x="0" y="4299857"/>
                  </a:lnTo>
                  <a:lnTo>
                    <a:pt x="0" y="4006580"/>
                  </a:lnTo>
                  <a:lnTo>
                    <a:pt x="24785" y="3981799"/>
                  </a:lnTo>
                  <a:lnTo>
                    <a:pt x="32364" y="3981799"/>
                  </a:lnTo>
                  <a:lnTo>
                    <a:pt x="57149" y="4006580"/>
                  </a:lnTo>
                  <a:close/>
                </a:path>
                <a:path w="57150" h="5925184">
                  <a:moveTo>
                    <a:pt x="57149" y="3606601"/>
                  </a:moveTo>
                  <a:lnTo>
                    <a:pt x="57149" y="3899877"/>
                  </a:lnTo>
                  <a:lnTo>
                    <a:pt x="32364" y="3924659"/>
                  </a:lnTo>
                  <a:lnTo>
                    <a:pt x="24785" y="3924659"/>
                  </a:lnTo>
                  <a:lnTo>
                    <a:pt x="0" y="3899877"/>
                  </a:lnTo>
                  <a:lnTo>
                    <a:pt x="0" y="3606601"/>
                  </a:lnTo>
                  <a:lnTo>
                    <a:pt x="24785" y="3581819"/>
                  </a:lnTo>
                  <a:lnTo>
                    <a:pt x="32364" y="3581819"/>
                  </a:lnTo>
                  <a:lnTo>
                    <a:pt x="57149" y="3606601"/>
                  </a:lnTo>
                  <a:close/>
                </a:path>
                <a:path w="57150" h="5925184">
                  <a:moveTo>
                    <a:pt x="57149" y="3206621"/>
                  </a:moveTo>
                  <a:lnTo>
                    <a:pt x="57149" y="3499898"/>
                  </a:lnTo>
                  <a:lnTo>
                    <a:pt x="32364" y="3524679"/>
                  </a:lnTo>
                  <a:lnTo>
                    <a:pt x="24785" y="3524679"/>
                  </a:lnTo>
                  <a:lnTo>
                    <a:pt x="0" y="3499898"/>
                  </a:lnTo>
                  <a:lnTo>
                    <a:pt x="0" y="3206621"/>
                  </a:lnTo>
                  <a:lnTo>
                    <a:pt x="24785" y="3181840"/>
                  </a:lnTo>
                  <a:lnTo>
                    <a:pt x="32364" y="3181840"/>
                  </a:lnTo>
                  <a:lnTo>
                    <a:pt x="57149" y="3206621"/>
                  </a:lnTo>
                  <a:close/>
                </a:path>
                <a:path w="57150" h="5925184">
                  <a:moveTo>
                    <a:pt x="57149" y="2806641"/>
                  </a:moveTo>
                  <a:lnTo>
                    <a:pt x="57149" y="3099919"/>
                  </a:lnTo>
                  <a:lnTo>
                    <a:pt x="32364" y="3124700"/>
                  </a:lnTo>
                  <a:lnTo>
                    <a:pt x="24785" y="3124700"/>
                  </a:lnTo>
                  <a:lnTo>
                    <a:pt x="0" y="3099919"/>
                  </a:lnTo>
                  <a:lnTo>
                    <a:pt x="0" y="2806641"/>
                  </a:lnTo>
                  <a:lnTo>
                    <a:pt x="24785" y="2781860"/>
                  </a:lnTo>
                  <a:lnTo>
                    <a:pt x="32364" y="2781860"/>
                  </a:lnTo>
                  <a:lnTo>
                    <a:pt x="57149" y="2806641"/>
                  </a:lnTo>
                  <a:close/>
                </a:path>
                <a:path w="57150" h="5925184">
                  <a:moveTo>
                    <a:pt x="57149" y="2406662"/>
                  </a:moveTo>
                  <a:lnTo>
                    <a:pt x="57149" y="2699939"/>
                  </a:lnTo>
                  <a:lnTo>
                    <a:pt x="32364" y="2724720"/>
                  </a:lnTo>
                  <a:lnTo>
                    <a:pt x="24785" y="2724720"/>
                  </a:lnTo>
                  <a:lnTo>
                    <a:pt x="0" y="2699939"/>
                  </a:lnTo>
                  <a:lnTo>
                    <a:pt x="0" y="2406662"/>
                  </a:lnTo>
                  <a:lnTo>
                    <a:pt x="24785" y="2381880"/>
                  </a:lnTo>
                  <a:lnTo>
                    <a:pt x="32364" y="2381880"/>
                  </a:lnTo>
                  <a:lnTo>
                    <a:pt x="57149" y="2406662"/>
                  </a:lnTo>
                  <a:close/>
                </a:path>
                <a:path w="57150" h="5925184">
                  <a:moveTo>
                    <a:pt x="57149" y="2006682"/>
                  </a:moveTo>
                  <a:lnTo>
                    <a:pt x="57149" y="2299959"/>
                  </a:lnTo>
                  <a:lnTo>
                    <a:pt x="32364" y="2324741"/>
                  </a:lnTo>
                  <a:lnTo>
                    <a:pt x="24785" y="2324741"/>
                  </a:lnTo>
                  <a:lnTo>
                    <a:pt x="0" y="2299959"/>
                  </a:lnTo>
                  <a:lnTo>
                    <a:pt x="0" y="2006682"/>
                  </a:lnTo>
                  <a:lnTo>
                    <a:pt x="24785" y="1981901"/>
                  </a:lnTo>
                  <a:lnTo>
                    <a:pt x="32364" y="1981901"/>
                  </a:lnTo>
                  <a:lnTo>
                    <a:pt x="57149" y="2006682"/>
                  </a:lnTo>
                  <a:close/>
                </a:path>
                <a:path w="57150" h="5925184">
                  <a:moveTo>
                    <a:pt x="57149" y="1606703"/>
                  </a:moveTo>
                  <a:lnTo>
                    <a:pt x="57149" y="1899980"/>
                  </a:lnTo>
                  <a:lnTo>
                    <a:pt x="32364" y="1924761"/>
                  </a:lnTo>
                  <a:lnTo>
                    <a:pt x="24785" y="1924761"/>
                  </a:lnTo>
                  <a:lnTo>
                    <a:pt x="0" y="1899980"/>
                  </a:lnTo>
                  <a:lnTo>
                    <a:pt x="0" y="1606703"/>
                  </a:lnTo>
                  <a:lnTo>
                    <a:pt x="24785" y="1581921"/>
                  </a:lnTo>
                  <a:lnTo>
                    <a:pt x="32364" y="1581921"/>
                  </a:lnTo>
                  <a:lnTo>
                    <a:pt x="57149" y="1606703"/>
                  </a:lnTo>
                  <a:close/>
                </a:path>
                <a:path w="57150" h="5925184">
                  <a:moveTo>
                    <a:pt x="57149" y="1206723"/>
                  </a:moveTo>
                  <a:lnTo>
                    <a:pt x="57149" y="1500000"/>
                  </a:lnTo>
                  <a:lnTo>
                    <a:pt x="32364" y="1524781"/>
                  </a:lnTo>
                  <a:lnTo>
                    <a:pt x="24785" y="1524781"/>
                  </a:lnTo>
                  <a:lnTo>
                    <a:pt x="0" y="1500000"/>
                  </a:lnTo>
                  <a:lnTo>
                    <a:pt x="0" y="1206723"/>
                  </a:lnTo>
                  <a:lnTo>
                    <a:pt x="24785" y="1181942"/>
                  </a:lnTo>
                  <a:lnTo>
                    <a:pt x="32364" y="1181942"/>
                  </a:lnTo>
                  <a:lnTo>
                    <a:pt x="57149" y="1206723"/>
                  </a:lnTo>
                  <a:close/>
                </a:path>
                <a:path w="57150" h="5925184">
                  <a:moveTo>
                    <a:pt x="57149" y="806744"/>
                  </a:moveTo>
                  <a:lnTo>
                    <a:pt x="57149" y="1100020"/>
                  </a:lnTo>
                  <a:lnTo>
                    <a:pt x="32364" y="1124802"/>
                  </a:lnTo>
                  <a:lnTo>
                    <a:pt x="24785" y="1124802"/>
                  </a:lnTo>
                  <a:lnTo>
                    <a:pt x="0" y="1100020"/>
                  </a:lnTo>
                  <a:lnTo>
                    <a:pt x="0" y="806744"/>
                  </a:lnTo>
                  <a:lnTo>
                    <a:pt x="24785" y="781962"/>
                  </a:lnTo>
                  <a:lnTo>
                    <a:pt x="32364" y="781962"/>
                  </a:lnTo>
                  <a:lnTo>
                    <a:pt x="57149" y="806744"/>
                  </a:lnTo>
                  <a:close/>
                </a:path>
                <a:path w="57150" h="5925184">
                  <a:moveTo>
                    <a:pt x="57149" y="406764"/>
                  </a:moveTo>
                  <a:lnTo>
                    <a:pt x="57149" y="700041"/>
                  </a:lnTo>
                  <a:lnTo>
                    <a:pt x="32364" y="724822"/>
                  </a:lnTo>
                  <a:lnTo>
                    <a:pt x="24785" y="724822"/>
                  </a:lnTo>
                  <a:lnTo>
                    <a:pt x="0" y="700041"/>
                  </a:lnTo>
                  <a:lnTo>
                    <a:pt x="0" y="406764"/>
                  </a:lnTo>
                  <a:lnTo>
                    <a:pt x="24785" y="381983"/>
                  </a:lnTo>
                  <a:lnTo>
                    <a:pt x="32364" y="381983"/>
                  </a:lnTo>
                  <a:lnTo>
                    <a:pt x="57149" y="406764"/>
                  </a:lnTo>
                  <a:close/>
                </a:path>
                <a:path w="57150" h="5925184">
                  <a:moveTo>
                    <a:pt x="57149" y="24781"/>
                  </a:moveTo>
                  <a:lnTo>
                    <a:pt x="57149" y="300062"/>
                  </a:lnTo>
                  <a:lnTo>
                    <a:pt x="32364" y="324842"/>
                  </a:lnTo>
                  <a:lnTo>
                    <a:pt x="24785" y="324842"/>
                  </a:lnTo>
                  <a:lnTo>
                    <a:pt x="0" y="300062"/>
                  </a:lnTo>
                  <a:lnTo>
                    <a:pt x="0" y="24781"/>
                  </a:lnTo>
                  <a:lnTo>
                    <a:pt x="24785" y="0"/>
                  </a:lnTo>
                  <a:lnTo>
                    <a:pt x="32364" y="0"/>
                  </a:lnTo>
                  <a:lnTo>
                    <a:pt x="57149" y="2478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123102" y="4652067"/>
              <a:ext cx="771524" cy="771524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123102" y="7998710"/>
              <a:ext cx="771524" cy="771524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123102" y="2979505"/>
              <a:ext cx="771524" cy="771524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123102" y="6326148"/>
              <a:ext cx="771524" cy="771524"/>
            </a:xfrm>
            <a:prstGeom prst="rect">
              <a:avLst/>
            </a:prstGeom>
          </p:spPr>
        </p:pic>
      </p:grpSp>
      <p:sp>
        <p:nvSpPr>
          <p:cNvPr id="15" name="object 1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687" y="2040736"/>
            <a:ext cx="10648950" cy="6202680"/>
          </a:xfrm>
          <a:custGeom>
            <a:avLst/>
            <a:gdLst/>
            <a:ahLst/>
            <a:cxnLst/>
            <a:rect l="l" t="t" r="r" b="b"/>
            <a:pathLst>
              <a:path w="10648950" h="6202680">
                <a:moveTo>
                  <a:pt x="5066792" y="759828"/>
                </a:moveTo>
                <a:lnTo>
                  <a:pt x="5065293" y="711873"/>
                </a:lnTo>
                <a:lnTo>
                  <a:pt x="5060861" y="664705"/>
                </a:lnTo>
                <a:lnTo>
                  <a:pt x="5053571" y="618401"/>
                </a:lnTo>
                <a:lnTo>
                  <a:pt x="5043538" y="573049"/>
                </a:lnTo>
                <a:lnTo>
                  <a:pt x="5030825" y="528751"/>
                </a:lnTo>
                <a:lnTo>
                  <a:pt x="5015535" y="485597"/>
                </a:lnTo>
                <a:lnTo>
                  <a:pt x="4997755" y="443661"/>
                </a:lnTo>
                <a:lnTo>
                  <a:pt x="4977587" y="403059"/>
                </a:lnTo>
                <a:lnTo>
                  <a:pt x="4955095" y="363842"/>
                </a:lnTo>
                <a:lnTo>
                  <a:pt x="4930394" y="326136"/>
                </a:lnTo>
                <a:lnTo>
                  <a:pt x="4903571" y="290017"/>
                </a:lnTo>
                <a:lnTo>
                  <a:pt x="4874704" y="255587"/>
                </a:lnTo>
                <a:lnTo>
                  <a:pt x="4843894" y="222910"/>
                </a:lnTo>
                <a:lnTo>
                  <a:pt x="4811217" y="192100"/>
                </a:lnTo>
                <a:lnTo>
                  <a:pt x="4776775" y="163233"/>
                </a:lnTo>
                <a:lnTo>
                  <a:pt x="4740656" y="136398"/>
                </a:lnTo>
                <a:lnTo>
                  <a:pt x="4702949" y="111696"/>
                </a:lnTo>
                <a:lnTo>
                  <a:pt x="4663745" y="89217"/>
                </a:lnTo>
                <a:lnTo>
                  <a:pt x="4623130" y="69037"/>
                </a:lnTo>
                <a:lnTo>
                  <a:pt x="4581207" y="51269"/>
                </a:lnTo>
                <a:lnTo>
                  <a:pt x="4538040" y="35979"/>
                </a:lnTo>
                <a:lnTo>
                  <a:pt x="4493742" y="23266"/>
                </a:lnTo>
                <a:lnTo>
                  <a:pt x="4448403" y="13220"/>
                </a:lnTo>
                <a:lnTo>
                  <a:pt x="4402099" y="5943"/>
                </a:lnTo>
                <a:lnTo>
                  <a:pt x="4354919" y="1498"/>
                </a:lnTo>
                <a:lnTo>
                  <a:pt x="4306976" y="0"/>
                </a:lnTo>
                <a:lnTo>
                  <a:pt x="759828" y="0"/>
                </a:lnTo>
                <a:lnTo>
                  <a:pt x="711885" y="1498"/>
                </a:lnTo>
                <a:lnTo>
                  <a:pt x="664705" y="5943"/>
                </a:lnTo>
                <a:lnTo>
                  <a:pt x="618401" y="13220"/>
                </a:lnTo>
                <a:lnTo>
                  <a:pt x="573062" y="23266"/>
                </a:lnTo>
                <a:lnTo>
                  <a:pt x="528764" y="35979"/>
                </a:lnTo>
                <a:lnTo>
                  <a:pt x="485597" y="51269"/>
                </a:lnTo>
                <a:lnTo>
                  <a:pt x="443674" y="69037"/>
                </a:lnTo>
                <a:lnTo>
                  <a:pt x="403059" y="89217"/>
                </a:lnTo>
                <a:lnTo>
                  <a:pt x="363855" y="111696"/>
                </a:lnTo>
                <a:lnTo>
                  <a:pt x="326148" y="136398"/>
                </a:lnTo>
                <a:lnTo>
                  <a:pt x="290029" y="163233"/>
                </a:lnTo>
                <a:lnTo>
                  <a:pt x="255587" y="192100"/>
                </a:lnTo>
                <a:lnTo>
                  <a:pt x="222910" y="222910"/>
                </a:lnTo>
                <a:lnTo>
                  <a:pt x="192100" y="255587"/>
                </a:lnTo>
                <a:lnTo>
                  <a:pt x="163233" y="290017"/>
                </a:lnTo>
                <a:lnTo>
                  <a:pt x="136398" y="326136"/>
                </a:lnTo>
                <a:lnTo>
                  <a:pt x="111709" y="363842"/>
                </a:lnTo>
                <a:lnTo>
                  <a:pt x="89217" y="403059"/>
                </a:lnTo>
                <a:lnTo>
                  <a:pt x="69049" y="443661"/>
                </a:lnTo>
                <a:lnTo>
                  <a:pt x="51269" y="485597"/>
                </a:lnTo>
                <a:lnTo>
                  <a:pt x="35979" y="528751"/>
                </a:lnTo>
                <a:lnTo>
                  <a:pt x="23266" y="573049"/>
                </a:lnTo>
                <a:lnTo>
                  <a:pt x="13220" y="618401"/>
                </a:lnTo>
                <a:lnTo>
                  <a:pt x="5943" y="664705"/>
                </a:lnTo>
                <a:lnTo>
                  <a:pt x="1511" y="711873"/>
                </a:lnTo>
                <a:lnTo>
                  <a:pt x="0" y="759828"/>
                </a:lnTo>
                <a:lnTo>
                  <a:pt x="0" y="5445722"/>
                </a:lnTo>
                <a:lnTo>
                  <a:pt x="1511" y="5493664"/>
                </a:lnTo>
                <a:lnTo>
                  <a:pt x="5943" y="5540832"/>
                </a:lnTo>
                <a:lnTo>
                  <a:pt x="13220" y="5587136"/>
                </a:lnTo>
                <a:lnTo>
                  <a:pt x="23266" y="5632488"/>
                </a:lnTo>
                <a:lnTo>
                  <a:pt x="35979" y="5676785"/>
                </a:lnTo>
                <a:lnTo>
                  <a:pt x="51269" y="5719940"/>
                </a:lnTo>
                <a:lnTo>
                  <a:pt x="69049" y="5761875"/>
                </a:lnTo>
                <a:lnTo>
                  <a:pt x="89217" y="5802490"/>
                </a:lnTo>
                <a:lnTo>
                  <a:pt x="111709" y="5841695"/>
                </a:lnTo>
                <a:lnTo>
                  <a:pt x="136398" y="5879401"/>
                </a:lnTo>
                <a:lnTo>
                  <a:pt x="163233" y="5915520"/>
                </a:lnTo>
                <a:lnTo>
                  <a:pt x="192100" y="5949962"/>
                </a:lnTo>
                <a:lnTo>
                  <a:pt x="222910" y="5982627"/>
                </a:lnTo>
                <a:lnTo>
                  <a:pt x="255587" y="6013450"/>
                </a:lnTo>
                <a:lnTo>
                  <a:pt x="290029" y="6042317"/>
                </a:lnTo>
                <a:lnTo>
                  <a:pt x="326148" y="6069139"/>
                </a:lnTo>
                <a:lnTo>
                  <a:pt x="363855" y="6093841"/>
                </a:lnTo>
                <a:lnTo>
                  <a:pt x="403059" y="6116320"/>
                </a:lnTo>
                <a:lnTo>
                  <a:pt x="443674" y="6136500"/>
                </a:lnTo>
                <a:lnTo>
                  <a:pt x="485597" y="6154280"/>
                </a:lnTo>
                <a:lnTo>
                  <a:pt x="528764" y="6169571"/>
                </a:lnTo>
                <a:lnTo>
                  <a:pt x="573062" y="6182271"/>
                </a:lnTo>
                <a:lnTo>
                  <a:pt x="618401" y="6192317"/>
                </a:lnTo>
                <a:lnTo>
                  <a:pt x="664705" y="6199606"/>
                </a:lnTo>
                <a:lnTo>
                  <a:pt x="697001" y="6202642"/>
                </a:lnTo>
                <a:lnTo>
                  <a:pt x="4369803" y="6202642"/>
                </a:lnTo>
                <a:lnTo>
                  <a:pt x="4448403" y="6192317"/>
                </a:lnTo>
                <a:lnTo>
                  <a:pt x="4493742" y="6182271"/>
                </a:lnTo>
                <a:lnTo>
                  <a:pt x="4538040" y="6169571"/>
                </a:lnTo>
                <a:lnTo>
                  <a:pt x="4581207" y="6154280"/>
                </a:lnTo>
                <a:lnTo>
                  <a:pt x="4623130" y="6136500"/>
                </a:lnTo>
                <a:lnTo>
                  <a:pt x="4663745" y="6116320"/>
                </a:lnTo>
                <a:lnTo>
                  <a:pt x="4702949" y="6093841"/>
                </a:lnTo>
                <a:lnTo>
                  <a:pt x="4740656" y="6069139"/>
                </a:lnTo>
                <a:lnTo>
                  <a:pt x="4776775" y="6042317"/>
                </a:lnTo>
                <a:lnTo>
                  <a:pt x="4811217" y="6013450"/>
                </a:lnTo>
                <a:lnTo>
                  <a:pt x="4843894" y="5982627"/>
                </a:lnTo>
                <a:lnTo>
                  <a:pt x="4874704" y="5949962"/>
                </a:lnTo>
                <a:lnTo>
                  <a:pt x="4903571" y="5915520"/>
                </a:lnTo>
                <a:lnTo>
                  <a:pt x="4930394" y="5879401"/>
                </a:lnTo>
                <a:lnTo>
                  <a:pt x="4955095" y="5841695"/>
                </a:lnTo>
                <a:lnTo>
                  <a:pt x="4977587" y="5802490"/>
                </a:lnTo>
                <a:lnTo>
                  <a:pt x="4997755" y="5761875"/>
                </a:lnTo>
                <a:lnTo>
                  <a:pt x="5015535" y="5719940"/>
                </a:lnTo>
                <a:lnTo>
                  <a:pt x="5030825" y="5676785"/>
                </a:lnTo>
                <a:lnTo>
                  <a:pt x="5043538" y="5632488"/>
                </a:lnTo>
                <a:lnTo>
                  <a:pt x="5053571" y="5587136"/>
                </a:lnTo>
                <a:lnTo>
                  <a:pt x="5060861" y="5540832"/>
                </a:lnTo>
                <a:lnTo>
                  <a:pt x="5065293" y="5493664"/>
                </a:lnTo>
                <a:lnTo>
                  <a:pt x="5066792" y="5445722"/>
                </a:lnTo>
                <a:lnTo>
                  <a:pt x="5066792" y="759828"/>
                </a:lnTo>
                <a:close/>
              </a:path>
              <a:path w="10648950" h="6202680">
                <a:moveTo>
                  <a:pt x="10648696" y="759828"/>
                </a:moveTo>
                <a:lnTo>
                  <a:pt x="10647197" y="711873"/>
                </a:lnTo>
                <a:lnTo>
                  <a:pt x="10642765" y="664705"/>
                </a:lnTo>
                <a:lnTo>
                  <a:pt x="10635475" y="618401"/>
                </a:lnTo>
                <a:lnTo>
                  <a:pt x="10625442" y="573049"/>
                </a:lnTo>
                <a:lnTo>
                  <a:pt x="10612730" y="528751"/>
                </a:lnTo>
                <a:lnTo>
                  <a:pt x="10597439" y="485597"/>
                </a:lnTo>
                <a:lnTo>
                  <a:pt x="10579659" y="443661"/>
                </a:lnTo>
                <a:lnTo>
                  <a:pt x="10559491" y="403059"/>
                </a:lnTo>
                <a:lnTo>
                  <a:pt x="10537000" y="363842"/>
                </a:lnTo>
                <a:lnTo>
                  <a:pt x="10512298" y="326136"/>
                </a:lnTo>
                <a:lnTo>
                  <a:pt x="10485476" y="290017"/>
                </a:lnTo>
                <a:lnTo>
                  <a:pt x="10456608" y="255587"/>
                </a:lnTo>
                <a:lnTo>
                  <a:pt x="10425798" y="222910"/>
                </a:lnTo>
                <a:lnTo>
                  <a:pt x="10393121" y="192100"/>
                </a:lnTo>
                <a:lnTo>
                  <a:pt x="10358679" y="163233"/>
                </a:lnTo>
                <a:lnTo>
                  <a:pt x="10322560" y="136398"/>
                </a:lnTo>
                <a:lnTo>
                  <a:pt x="10284854" y="111696"/>
                </a:lnTo>
                <a:lnTo>
                  <a:pt x="10245649" y="89217"/>
                </a:lnTo>
                <a:lnTo>
                  <a:pt x="10205034" y="69037"/>
                </a:lnTo>
                <a:lnTo>
                  <a:pt x="10163111" y="51269"/>
                </a:lnTo>
                <a:lnTo>
                  <a:pt x="10119944" y="35979"/>
                </a:lnTo>
                <a:lnTo>
                  <a:pt x="10075647" y="23266"/>
                </a:lnTo>
                <a:lnTo>
                  <a:pt x="10030308" y="13220"/>
                </a:lnTo>
                <a:lnTo>
                  <a:pt x="9984003" y="5943"/>
                </a:lnTo>
                <a:lnTo>
                  <a:pt x="9936823" y="1498"/>
                </a:lnTo>
                <a:lnTo>
                  <a:pt x="9888880" y="0"/>
                </a:lnTo>
                <a:lnTo>
                  <a:pt x="6341732" y="0"/>
                </a:lnTo>
                <a:lnTo>
                  <a:pt x="6293777" y="1498"/>
                </a:lnTo>
                <a:lnTo>
                  <a:pt x="6246609" y="5943"/>
                </a:lnTo>
                <a:lnTo>
                  <a:pt x="6200305" y="13220"/>
                </a:lnTo>
                <a:lnTo>
                  <a:pt x="6154966" y="23266"/>
                </a:lnTo>
                <a:lnTo>
                  <a:pt x="6110668" y="35979"/>
                </a:lnTo>
                <a:lnTo>
                  <a:pt x="6067501" y="51269"/>
                </a:lnTo>
                <a:lnTo>
                  <a:pt x="6025578" y="69037"/>
                </a:lnTo>
                <a:lnTo>
                  <a:pt x="5984964" y="89217"/>
                </a:lnTo>
                <a:lnTo>
                  <a:pt x="5945759" y="111696"/>
                </a:lnTo>
                <a:lnTo>
                  <a:pt x="5908052" y="136398"/>
                </a:lnTo>
                <a:lnTo>
                  <a:pt x="5871934" y="163233"/>
                </a:lnTo>
                <a:lnTo>
                  <a:pt x="5837491" y="192100"/>
                </a:lnTo>
                <a:lnTo>
                  <a:pt x="5804814" y="222910"/>
                </a:lnTo>
                <a:lnTo>
                  <a:pt x="5774004" y="255587"/>
                </a:lnTo>
                <a:lnTo>
                  <a:pt x="5745137" y="290017"/>
                </a:lnTo>
                <a:lnTo>
                  <a:pt x="5718302" y="326136"/>
                </a:lnTo>
                <a:lnTo>
                  <a:pt x="5693600" y="363842"/>
                </a:lnTo>
                <a:lnTo>
                  <a:pt x="5671121" y="403059"/>
                </a:lnTo>
                <a:lnTo>
                  <a:pt x="5650954" y="443661"/>
                </a:lnTo>
                <a:lnTo>
                  <a:pt x="5633174" y="485597"/>
                </a:lnTo>
                <a:lnTo>
                  <a:pt x="5617883" y="528751"/>
                </a:lnTo>
                <a:lnTo>
                  <a:pt x="5605170" y="573049"/>
                </a:lnTo>
                <a:lnTo>
                  <a:pt x="5595124" y="618401"/>
                </a:lnTo>
                <a:lnTo>
                  <a:pt x="5587847" y="664705"/>
                </a:lnTo>
                <a:lnTo>
                  <a:pt x="5583415" y="711873"/>
                </a:lnTo>
                <a:lnTo>
                  <a:pt x="5581904" y="759828"/>
                </a:lnTo>
                <a:lnTo>
                  <a:pt x="5581904" y="5445722"/>
                </a:lnTo>
                <a:lnTo>
                  <a:pt x="5583415" y="5493664"/>
                </a:lnTo>
                <a:lnTo>
                  <a:pt x="5587847" y="5540832"/>
                </a:lnTo>
                <a:lnTo>
                  <a:pt x="5595124" y="5587136"/>
                </a:lnTo>
                <a:lnTo>
                  <a:pt x="5605170" y="5632488"/>
                </a:lnTo>
                <a:lnTo>
                  <a:pt x="5617883" y="5676785"/>
                </a:lnTo>
                <a:lnTo>
                  <a:pt x="5633174" y="5719940"/>
                </a:lnTo>
                <a:lnTo>
                  <a:pt x="5650954" y="5761875"/>
                </a:lnTo>
                <a:lnTo>
                  <a:pt x="5671121" y="5802490"/>
                </a:lnTo>
                <a:lnTo>
                  <a:pt x="5693600" y="5841695"/>
                </a:lnTo>
                <a:lnTo>
                  <a:pt x="5718302" y="5879401"/>
                </a:lnTo>
                <a:lnTo>
                  <a:pt x="5745137" y="5915520"/>
                </a:lnTo>
                <a:lnTo>
                  <a:pt x="5774004" y="5949962"/>
                </a:lnTo>
                <a:lnTo>
                  <a:pt x="5804814" y="5982627"/>
                </a:lnTo>
                <a:lnTo>
                  <a:pt x="5837491" y="6013450"/>
                </a:lnTo>
                <a:lnTo>
                  <a:pt x="5871934" y="6042317"/>
                </a:lnTo>
                <a:lnTo>
                  <a:pt x="5908052" y="6069139"/>
                </a:lnTo>
                <a:lnTo>
                  <a:pt x="5945759" y="6093841"/>
                </a:lnTo>
                <a:lnTo>
                  <a:pt x="5984964" y="6116320"/>
                </a:lnTo>
                <a:lnTo>
                  <a:pt x="6025578" y="6136500"/>
                </a:lnTo>
                <a:lnTo>
                  <a:pt x="6067501" y="6154280"/>
                </a:lnTo>
                <a:lnTo>
                  <a:pt x="6110668" y="6169571"/>
                </a:lnTo>
                <a:lnTo>
                  <a:pt x="6154966" y="6182271"/>
                </a:lnTo>
                <a:lnTo>
                  <a:pt x="6200305" y="6192317"/>
                </a:lnTo>
                <a:lnTo>
                  <a:pt x="6246609" y="6199606"/>
                </a:lnTo>
                <a:lnTo>
                  <a:pt x="6278905" y="6202642"/>
                </a:lnTo>
                <a:lnTo>
                  <a:pt x="9951707" y="6202642"/>
                </a:lnTo>
                <a:lnTo>
                  <a:pt x="10030308" y="6192317"/>
                </a:lnTo>
                <a:lnTo>
                  <a:pt x="10075647" y="6182271"/>
                </a:lnTo>
                <a:lnTo>
                  <a:pt x="10119944" y="6169571"/>
                </a:lnTo>
                <a:lnTo>
                  <a:pt x="10163111" y="6154280"/>
                </a:lnTo>
                <a:lnTo>
                  <a:pt x="10205034" y="6136500"/>
                </a:lnTo>
                <a:lnTo>
                  <a:pt x="10245649" y="6116320"/>
                </a:lnTo>
                <a:lnTo>
                  <a:pt x="10284854" y="6093841"/>
                </a:lnTo>
                <a:lnTo>
                  <a:pt x="10322560" y="6069139"/>
                </a:lnTo>
                <a:lnTo>
                  <a:pt x="10358679" y="6042317"/>
                </a:lnTo>
                <a:lnTo>
                  <a:pt x="10393121" y="6013450"/>
                </a:lnTo>
                <a:lnTo>
                  <a:pt x="10425798" y="5982627"/>
                </a:lnTo>
                <a:lnTo>
                  <a:pt x="10456608" y="5949962"/>
                </a:lnTo>
                <a:lnTo>
                  <a:pt x="10485476" y="5915520"/>
                </a:lnTo>
                <a:lnTo>
                  <a:pt x="10512298" y="5879401"/>
                </a:lnTo>
                <a:lnTo>
                  <a:pt x="10537000" y="5841695"/>
                </a:lnTo>
                <a:lnTo>
                  <a:pt x="10559491" y="5802490"/>
                </a:lnTo>
                <a:lnTo>
                  <a:pt x="10579659" y="5761875"/>
                </a:lnTo>
                <a:lnTo>
                  <a:pt x="10597439" y="5719940"/>
                </a:lnTo>
                <a:lnTo>
                  <a:pt x="10612730" y="5676785"/>
                </a:lnTo>
                <a:lnTo>
                  <a:pt x="10625442" y="5632488"/>
                </a:lnTo>
                <a:lnTo>
                  <a:pt x="10635475" y="5587136"/>
                </a:lnTo>
                <a:lnTo>
                  <a:pt x="10642765" y="5540832"/>
                </a:lnTo>
                <a:lnTo>
                  <a:pt x="10647197" y="5493664"/>
                </a:lnTo>
                <a:lnTo>
                  <a:pt x="10648696" y="5445722"/>
                </a:lnTo>
                <a:lnTo>
                  <a:pt x="10648696" y="759828"/>
                </a:lnTo>
                <a:close/>
              </a:path>
            </a:pathLst>
          </a:custGeom>
          <a:solidFill>
            <a:srgbClr val="2E2D2D">
              <a:alpha val="5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2192507" y="1"/>
            <a:ext cx="6096000" cy="8243570"/>
            <a:chOff x="12192507" y="1"/>
            <a:chExt cx="6096000" cy="824357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900096" y="1"/>
              <a:ext cx="4387902" cy="5140218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2192507" y="2040732"/>
              <a:ext cx="5067300" cy="6202680"/>
            </a:xfrm>
            <a:custGeom>
              <a:avLst/>
              <a:gdLst/>
              <a:ahLst/>
              <a:cxnLst/>
              <a:rect l="l" t="t" r="r" b="b"/>
              <a:pathLst>
                <a:path w="5067300" h="6202680">
                  <a:moveTo>
                    <a:pt x="4369792" y="6202639"/>
                  </a:moveTo>
                  <a:lnTo>
                    <a:pt x="696998" y="6202639"/>
                  </a:lnTo>
                  <a:lnTo>
                    <a:pt x="664701" y="6199601"/>
                  </a:lnTo>
                  <a:lnTo>
                    <a:pt x="618397" y="6192316"/>
                  </a:lnTo>
                  <a:lnTo>
                    <a:pt x="573052" y="6182273"/>
                  </a:lnTo>
                  <a:lnTo>
                    <a:pt x="528755" y="6169563"/>
                  </a:lnTo>
                  <a:lnTo>
                    <a:pt x="485595" y="6154274"/>
                  </a:lnTo>
                  <a:lnTo>
                    <a:pt x="443664" y="6136497"/>
                  </a:lnTo>
                  <a:lnTo>
                    <a:pt x="403051" y="6116323"/>
                  </a:lnTo>
                  <a:lnTo>
                    <a:pt x="363846" y="6093840"/>
                  </a:lnTo>
                  <a:lnTo>
                    <a:pt x="326139" y="6069139"/>
                  </a:lnTo>
                  <a:lnTo>
                    <a:pt x="290020" y="6042311"/>
                  </a:lnTo>
                  <a:lnTo>
                    <a:pt x="255580" y="6013444"/>
                  </a:lnTo>
                  <a:lnTo>
                    <a:pt x="222907" y="5982629"/>
                  </a:lnTo>
                  <a:lnTo>
                    <a:pt x="192092" y="5949957"/>
                  </a:lnTo>
                  <a:lnTo>
                    <a:pt x="163226" y="5915516"/>
                  </a:lnTo>
                  <a:lnTo>
                    <a:pt x="136397" y="5879397"/>
                  </a:lnTo>
                  <a:lnTo>
                    <a:pt x="111696" y="5841690"/>
                  </a:lnTo>
                  <a:lnTo>
                    <a:pt x="89214" y="5802485"/>
                  </a:lnTo>
                  <a:lnTo>
                    <a:pt x="69039" y="5761872"/>
                  </a:lnTo>
                  <a:lnTo>
                    <a:pt x="51262" y="5719941"/>
                  </a:lnTo>
                  <a:lnTo>
                    <a:pt x="35974" y="5676782"/>
                  </a:lnTo>
                  <a:lnTo>
                    <a:pt x="23263" y="5632484"/>
                  </a:lnTo>
                  <a:lnTo>
                    <a:pt x="13220" y="5587139"/>
                  </a:lnTo>
                  <a:lnTo>
                    <a:pt x="5935" y="5540835"/>
                  </a:lnTo>
                  <a:lnTo>
                    <a:pt x="1498" y="5493663"/>
                  </a:lnTo>
                  <a:lnTo>
                    <a:pt x="0" y="5445713"/>
                  </a:lnTo>
                  <a:lnTo>
                    <a:pt x="0" y="759823"/>
                  </a:lnTo>
                  <a:lnTo>
                    <a:pt x="1498" y="711873"/>
                  </a:lnTo>
                  <a:lnTo>
                    <a:pt x="5935" y="664701"/>
                  </a:lnTo>
                  <a:lnTo>
                    <a:pt x="13220" y="618397"/>
                  </a:lnTo>
                  <a:lnTo>
                    <a:pt x="23263" y="573052"/>
                  </a:lnTo>
                  <a:lnTo>
                    <a:pt x="35974" y="528755"/>
                  </a:lnTo>
                  <a:lnTo>
                    <a:pt x="51262" y="485595"/>
                  </a:lnTo>
                  <a:lnTo>
                    <a:pt x="69039" y="443664"/>
                  </a:lnTo>
                  <a:lnTo>
                    <a:pt x="89214" y="403051"/>
                  </a:lnTo>
                  <a:lnTo>
                    <a:pt x="111696" y="363846"/>
                  </a:lnTo>
                  <a:lnTo>
                    <a:pt x="136397" y="326139"/>
                  </a:lnTo>
                  <a:lnTo>
                    <a:pt x="163226" y="290020"/>
                  </a:lnTo>
                  <a:lnTo>
                    <a:pt x="192092" y="255580"/>
                  </a:lnTo>
                  <a:lnTo>
                    <a:pt x="222907" y="222907"/>
                  </a:lnTo>
                  <a:lnTo>
                    <a:pt x="255580" y="192092"/>
                  </a:lnTo>
                  <a:lnTo>
                    <a:pt x="290020" y="163226"/>
                  </a:lnTo>
                  <a:lnTo>
                    <a:pt x="326139" y="136397"/>
                  </a:lnTo>
                  <a:lnTo>
                    <a:pt x="363846" y="111696"/>
                  </a:lnTo>
                  <a:lnTo>
                    <a:pt x="403051" y="89214"/>
                  </a:lnTo>
                  <a:lnTo>
                    <a:pt x="443664" y="69039"/>
                  </a:lnTo>
                  <a:lnTo>
                    <a:pt x="485595" y="51262"/>
                  </a:lnTo>
                  <a:lnTo>
                    <a:pt x="528755" y="35974"/>
                  </a:lnTo>
                  <a:lnTo>
                    <a:pt x="573052" y="23263"/>
                  </a:lnTo>
                  <a:lnTo>
                    <a:pt x="618397" y="13220"/>
                  </a:lnTo>
                  <a:lnTo>
                    <a:pt x="664701" y="5935"/>
                  </a:lnTo>
                  <a:lnTo>
                    <a:pt x="711873" y="1498"/>
                  </a:lnTo>
                  <a:lnTo>
                    <a:pt x="759823" y="0"/>
                  </a:lnTo>
                  <a:lnTo>
                    <a:pt x="4306967" y="0"/>
                  </a:lnTo>
                  <a:lnTo>
                    <a:pt x="4354917" y="1498"/>
                  </a:lnTo>
                  <a:lnTo>
                    <a:pt x="4402089" y="5935"/>
                  </a:lnTo>
                  <a:lnTo>
                    <a:pt x="4448393" y="13220"/>
                  </a:lnTo>
                  <a:lnTo>
                    <a:pt x="4493738" y="23263"/>
                  </a:lnTo>
                  <a:lnTo>
                    <a:pt x="4538036" y="35974"/>
                  </a:lnTo>
                  <a:lnTo>
                    <a:pt x="4581195" y="51262"/>
                  </a:lnTo>
                  <a:lnTo>
                    <a:pt x="4623126" y="69039"/>
                  </a:lnTo>
                  <a:lnTo>
                    <a:pt x="4663739" y="89214"/>
                  </a:lnTo>
                  <a:lnTo>
                    <a:pt x="4702944" y="111696"/>
                  </a:lnTo>
                  <a:lnTo>
                    <a:pt x="4740651" y="136397"/>
                  </a:lnTo>
                  <a:lnTo>
                    <a:pt x="4776770" y="163226"/>
                  </a:lnTo>
                  <a:lnTo>
                    <a:pt x="4811211" y="192092"/>
                  </a:lnTo>
                  <a:lnTo>
                    <a:pt x="4843883" y="222907"/>
                  </a:lnTo>
                  <a:lnTo>
                    <a:pt x="4874698" y="255580"/>
                  </a:lnTo>
                  <a:lnTo>
                    <a:pt x="4903565" y="290020"/>
                  </a:lnTo>
                  <a:lnTo>
                    <a:pt x="4930393" y="326139"/>
                  </a:lnTo>
                  <a:lnTo>
                    <a:pt x="4955094" y="363846"/>
                  </a:lnTo>
                  <a:lnTo>
                    <a:pt x="4977577" y="403051"/>
                  </a:lnTo>
                  <a:lnTo>
                    <a:pt x="4997751" y="443664"/>
                  </a:lnTo>
                  <a:lnTo>
                    <a:pt x="5015528" y="485595"/>
                  </a:lnTo>
                  <a:lnTo>
                    <a:pt x="5030817" y="528755"/>
                  </a:lnTo>
                  <a:lnTo>
                    <a:pt x="5043527" y="573052"/>
                  </a:lnTo>
                  <a:lnTo>
                    <a:pt x="5053570" y="618397"/>
                  </a:lnTo>
                  <a:lnTo>
                    <a:pt x="5060855" y="664701"/>
                  </a:lnTo>
                  <a:lnTo>
                    <a:pt x="5065292" y="711873"/>
                  </a:lnTo>
                  <a:lnTo>
                    <a:pt x="5066791" y="759823"/>
                  </a:lnTo>
                  <a:lnTo>
                    <a:pt x="5066791" y="5445713"/>
                  </a:lnTo>
                  <a:lnTo>
                    <a:pt x="5065292" y="5493663"/>
                  </a:lnTo>
                  <a:lnTo>
                    <a:pt x="5060855" y="5540835"/>
                  </a:lnTo>
                  <a:lnTo>
                    <a:pt x="5053570" y="5587139"/>
                  </a:lnTo>
                  <a:lnTo>
                    <a:pt x="5043527" y="5632484"/>
                  </a:lnTo>
                  <a:lnTo>
                    <a:pt x="5030817" y="5676782"/>
                  </a:lnTo>
                  <a:lnTo>
                    <a:pt x="5015528" y="5719941"/>
                  </a:lnTo>
                  <a:lnTo>
                    <a:pt x="4997751" y="5761872"/>
                  </a:lnTo>
                  <a:lnTo>
                    <a:pt x="4977577" y="5802485"/>
                  </a:lnTo>
                  <a:lnTo>
                    <a:pt x="4955094" y="5841690"/>
                  </a:lnTo>
                  <a:lnTo>
                    <a:pt x="4930393" y="5879397"/>
                  </a:lnTo>
                  <a:lnTo>
                    <a:pt x="4903565" y="5915516"/>
                  </a:lnTo>
                  <a:lnTo>
                    <a:pt x="4874698" y="5949957"/>
                  </a:lnTo>
                  <a:lnTo>
                    <a:pt x="4843883" y="5982629"/>
                  </a:lnTo>
                  <a:lnTo>
                    <a:pt x="4811211" y="6013444"/>
                  </a:lnTo>
                  <a:lnTo>
                    <a:pt x="4776770" y="6042311"/>
                  </a:lnTo>
                  <a:lnTo>
                    <a:pt x="4740651" y="6069139"/>
                  </a:lnTo>
                  <a:lnTo>
                    <a:pt x="4702944" y="6093840"/>
                  </a:lnTo>
                  <a:lnTo>
                    <a:pt x="4663739" y="6116323"/>
                  </a:lnTo>
                  <a:lnTo>
                    <a:pt x="4623126" y="6136497"/>
                  </a:lnTo>
                  <a:lnTo>
                    <a:pt x="4581195" y="6154274"/>
                  </a:lnTo>
                  <a:lnTo>
                    <a:pt x="4538036" y="6169563"/>
                  </a:lnTo>
                  <a:lnTo>
                    <a:pt x="4493738" y="6182273"/>
                  </a:lnTo>
                  <a:lnTo>
                    <a:pt x="4448393" y="6192316"/>
                  </a:lnTo>
                  <a:lnTo>
                    <a:pt x="4402089" y="6199601"/>
                  </a:lnTo>
                  <a:lnTo>
                    <a:pt x="4369792" y="6202639"/>
                  </a:lnTo>
                  <a:close/>
                </a:path>
              </a:pathLst>
            </a:custGeom>
            <a:solidFill>
              <a:srgbClr val="2E2D2D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17468715" y="9790205"/>
            <a:ext cx="819785" cy="497205"/>
          </a:xfrm>
          <a:custGeom>
            <a:avLst/>
            <a:gdLst/>
            <a:ahLst/>
            <a:cxnLst/>
            <a:rect l="l" t="t" r="r" b="b"/>
            <a:pathLst>
              <a:path w="819784" h="497204">
                <a:moveTo>
                  <a:pt x="496794" y="496794"/>
                </a:moveTo>
                <a:lnTo>
                  <a:pt x="0" y="0"/>
                </a:lnTo>
                <a:lnTo>
                  <a:pt x="819285" y="16758"/>
                </a:lnTo>
                <a:lnTo>
                  <a:pt x="819285" y="496794"/>
                </a:lnTo>
                <a:lnTo>
                  <a:pt x="496794" y="496794"/>
                </a:lnTo>
                <a:close/>
              </a:path>
            </a:pathLst>
          </a:custGeom>
          <a:solidFill>
            <a:srgbClr val="FFB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9981977"/>
            <a:ext cx="8125459" cy="19050"/>
          </a:xfrm>
          <a:custGeom>
            <a:avLst/>
            <a:gdLst/>
            <a:ahLst/>
            <a:cxnLst/>
            <a:rect l="l" t="t" r="r" b="b"/>
            <a:pathLst>
              <a:path w="8125459" h="19050">
                <a:moveTo>
                  <a:pt x="0" y="19049"/>
                </a:moveTo>
                <a:lnTo>
                  <a:pt x="0" y="0"/>
                </a:lnTo>
                <a:lnTo>
                  <a:pt x="8124887" y="0"/>
                </a:lnTo>
                <a:lnTo>
                  <a:pt x="8124887" y="19049"/>
                </a:lnTo>
                <a:lnTo>
                  <a:pt x="0" y="1904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8" name="object 8"/>
          <p:cNvGrpSpPr/>
          <p:nvPr/>
        </p:nvGrpSpPr>
        <p:grpSpPr>
          <a:xfrm>
            <a:off x="2742706" y="3368612"/>
            <a:ext cx="1638300" cy="1148080"/>
            <a:chOff x="2742706" y="3368612"/>
            <a:chExt cx="1638300" cy="1148080"/>
          </a:xfrm>
        </p:grpSpPr>
        <p:sp>
          <p:nvSpPr>
            <p:cNvPr id="9" name="object 9">
              <a:hlinkClick r:id="rId3"/>
            </p:cNvPr>
            <p:cNvSpPr/>
            <p:nvPr/>
          </p:nvSpPr>
          <p:spPr>
            <a:xfrm>
              <a:off x="2742706" y="3368612"/>
              <a:ext cx="1638300" cy="1148080"/>
            </a:xfrm>
            <a:custGeom>
              <a:avLst/>
              <a:gdLst/>
              <a:ahLst/>
              <a:cxnLst/>
              <a:rect l="l" t="t" r="r" b="b"/>
              <a:pathLst>
                <a:path w="1638300" h="1148079">
                  <a:moveTo>
                    <a:pt x="819150" y="1147917"/>
                  </a:moveTo>
                  <a:lnTo>
                    <a:pt x="737147" y="1147375"/>
                  </a:lnTo>
                  <a:lnTo>
                    <a:pt x="547198" y="1143577"/>
                  </a:lnTo>
                  <a:lnTo>
                    <a:pt x="333395" y="1133268"/>
                  </a:lnTo>
                  <a:lnTo>
                    <a:pt x="179829" y="1113193"/>
                  </a:lnTo>
                  <a:lnTo>
                    <a:pt x="142255" y="1098957"/>
                  </a:lnTo>
                  <a:lnTo>
                    <a:pt x="108108" y="1077675"/>
                  </a:lnTo>
                  <a:lnTo>
                    <a:pt x="78747" y="1050167"/>
                  </a:lnTo>
                  <a:lnTo>
                    <a:pt x="55316" y="1017535"/>
                  </a:lnTo>
                  <a:lnTo>
                    <a:pt x="38650" y="980986"/>
                  </a:lnTo>
                  <a:lnTo>
                    <a:pt x="14643" y="852445"/>
                  </a:lnTo>
                  <a:lnTo>
                    <a:pt x="4338" y="722959"/>
                  </a:lnTo>
                  <a:lnTo>
                    <a:pt x="542" y="617516"/>
                  </a:lnTo>
                  <a:lnTo>
                    <a:pt x="0" y="573958"/>
                  </a:lnTo>
                  <a:lnTo>
                    <a:pt x="525" y="530417"/>
                  </a:lnTo>
                  <a:lnTo>
                    <a:pt x="4207" y="425085"/>
                  </a:lnTo>
                  <a:lnTo>
                    <a:pt x="14201" y="295903"/>
                  </a:lnTo>
                  <a:lnTo>
                    <a:pt x="33661" y="180811"/>
                  </a:lnTo>
                  <a:lnTo>
                    <a:pt x="47903" y="143251"/>
                  </a:lnTo>
                  <a:lnTo>
                    <a:pt x="69193" y="109117"/>
                  </a:lnTo>
                  <a:lnTo>
                    <a:pt x="96711" y="79767"/>
                  </a:lnTo>
                  <a:lnTo>
                    <a:pt x="129355" y="56345"/>
                  </a:lnTo>
                  <a:lnTo>
                    <a:pt x="165917" y="39684"/>
                  </a:lnTo>
                  <a:lnTo>
                    <a:pt x="332360" y="15512"/>
                  </a:lnTo>
                  <a:lnTo>
                    <a:pt x="546171" y="4852"/>
                  </a:lnTo>
                  <a:lnTo>
                    <a:pt x="736122" y="702"/>
                  </a:lnTo>
                  <a:lnTo>
                    <a:pt x="818126" y="0"/>
                  </a:lnTo>
                  <a:lnTo>
                    <a:pt x="900125" y="542"/>
                  </a:lnTo>
                  <a:lnTo>
                    <a:pt x="1090064" y="4340"/>
                  </a:lnTo>
                  <a:lnTo>
                    <a:pt x="1303858" y="14649"/>
                  </a:lnTo>
                  <a:lnTo>
                    <a:pt x="1457421" y="34724"/>
                  </a:lnTo>
                  <a:lnTo>
                    <a:pt x="1494995" y="48960"/>
                  </a:lnTo>
                  <a:lnTo>
                    <a:pt x="1529142" y="70242"/>
                  </a:lnTo>
                  <a:lnTo>
                    <a:pt x="1558502" y="97750"/>
                  </a:lnTo>
                  <a:lnTo>
                    <a:pt x="1581933" y="130381"/>
                  </a:lnTo>
                  <a:lnTo>
                    <a:pt x="1598600" y="166930"/>
                  </a:lnTo>
                  <a:lnTo>
                    <a:pt x="1622781" y="295472"/>
                  </a:lnTo>
                  <a:lnTo>
                    <a:pt x="1633445" y="424957"/>
                  </a:lnTo>
                  <a:lnTo>
                    <a:pt x="1637597" y="530401"/>
                  </a:lnTo>
                  <a:lnTo>
                    <a:pt x="1638300" y="573958"/>
                  </a:lnTo>
                  <a:lnTo>
                    <a:pt x="1637758" y="617664"/>
                  </a:lnTo>
                  <a:lnTo>
                    <a:pt x="1633964" y="723356"/>
                  </a:lnTo>
                  <a:lnTo>
                    <a:pt x="1623666" y="852898"/>
                  </a:lnTo>
                  <a:lnTo>
                    <a:pt x="1603614" y="968155"/>
                  </a:lnTo>
                  <a:lnTo>
                    <a:pt x="1589372" y="1005715"/>
                  </a:lnTo>
                  <a:lnTo>
                    <a:pt x="1568082" y="1039849"/>
                  </a:lnTo>
                  <a:lnTo>
                    <a:pt x="1540564" y="1069199"/>
                  </a:lnTo>
                  <a:lnTo>
                    <a:pt x="1507920" y="1092621"/>
                  </a:lnTo>
                  <a:lnTo>
                    <a:pt x="1471358" y="1109281"/>
                  </a:lnTo>
                  <a:lnTo>
                    <a:pt x="1304915" y="1133279"/>
                  </a:lnTo>
                  <a:lnTo>
                    <a:pt x="1091104" y="1143580"/>
                  </a:lnTo>
                  <a:lnTo>
                    <a:pt x="901153" y="1147375"/>
                  </a:lnTo>
                  <a:lnTo>
                    <a:pt x="819150" y="1147917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>
              <a:hlinkClick r:id="rId3"/>
            </p:cNvPr>
            <p:cNvSpPr/>
            <p:nvPr/>
          </p:nvSpPr>
          <p:spPr>
            <a:xfrm>
              <a:off x="3397796" y="3696611"/>
              <a:ext cx="425450" cy="492125"/>
            </a:xfrm>
            <a:custGeom>
              <a:avLst/>
              <a:gdLst/>
              <a:ahLst/>
              <a:cxnLst/>
              <a:rect l="l" t="t" r="r" b="b"/>
              <a:pathLst>
                <a:path w="425450" h="492125">
                  <a:moveTo>
                    <a:pt x="25" y="491920"/>
                  </a:moveTo>
                  <a:lnTo>
                    <a:pt x="0" y="0"/>
                  </a:lnTo>
                  <a:lnTo>
                    <a:pt x="424831" y="245960"/>
                  </a:lnTo>
                  <a:lnTo>
                    <a:pt x="25" y="491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1" name="object 11"/>
          <p:cNvGrpSpPr/>
          <p:nvPr/>
        </p:nvGrpSpPr>
        <p:grpSpPr>
          <a:xfrm>
            <a:off x="8324610" y="3368612"/>
            <a:ext cx="1638300" cy="1148080"/>
            <a:chOff x="8324610" y="3368612"/>
            <a:chExt cx="1638300" cy="1148080"/>
          </a:xfrm>
        </p:grpSpPr>
        <p:sp>
          <p:nvSpPr>
            <p:cNvPr id="12" name="object 12">
              <a:hlinkClick r:id="rId4"/>
            </p:cNvPr>
            <p:cNvSpPr/>
            <p:nvPr/>
          </p:nvSpPr>
          <p:spPr>
            <a:xfrm>
              <a:off x="8324610" y="3368612"/>
              <a:ext cx="1638300" cy="1148080"/>
            </a:xfrm>
            <a:custGeom>
              <a:avLst/>
              <a:gdLst/>
              <a:ahLst/>
              <a:cxnLst/>
              <a:rect l="l" t="t" r="r" b="b"/>
              <a:pathLst>
                <a:path w="1638300" h="1148079">
                  <a:moveTo>
                    <a:pt x="819150" y="1147917"/>
                  </a:moveTo>
                  <a:lnTo>
                    <a:pt x="737147" y="1147375"/>
                  </a:lnTo>
                  <a:lnTo>
                    <a:pt x="547198" y="1143577"/>
                  </a:lnTo>
                  <a:lnTo>
                    <a:pt x="333395" y="1133268"/>
                  </a:lnTo>
                  <a:lnTo>
                    <a:pt x="179829" y="1113193"/>
                  </a:lnTo>
                  <a:lnTo>
                    <a:pt x="142255" y="1098957"/>
                  </a:lnTo>
                  <a:lnTo>
                    <a:pt x="108108" y="1077675"/>
                  </a:lnTo>
                  <a:lnTo>
                    <a:pt x="78747" y="1050167"/>
                  </a:lnTo>
                  <a:lnTo>
                    <a:pt x="55316" y="1017535"/>
                  </a:lnTo>
                  <a:lnTo>
                    <a:pt x="38650" y="980986"/>
                  </a:lnTo>
                  <a:lnTo>
                    <a:pt x="14643" y="852445"/>
                  </a:lnTo>
                  <a:lnTo>
                    <a:pt x="4338" y="722959"/>
                  </a:lnTo>
                  <a:lnTo>
                    <a:pt x="542" y="617516"/>
                  </a:lnTo>
                  <a:lnTo>
                    <a:pt x="0" y="573958"/>
                  </a:lnTo>
                  <a:lnTo>
                    <a:pt x="525" y="530417"/>
                  </a:lnTo>
                  <a:lnTo>
                    <a:pt x="4207" y="425085"/>
                  </a:lnTo>
                  <a:lnTo>
                    <a:pt x="14201" y="295903"/>
                  </a:lnTo>
                  <a:lnTo>
                    <a:pt x="33661" y="180811"/>
                  </a:lnTo>
                  <a:lnTo>
                    <a:pt x="47903" y="143251"/>
                  </a:lnTo>
                  <a:lnTo>
                    <a:pt x="69193" y="109117"/>
                  </a:lnTo>
                  <a:lnTo>
                    <a:pt x="96711" y="79767"/>
                  </a:lnTo>
                  <a:lnTo>
                    <a:pt x="129355" y="56345"/>
                  </a:lnTo>
                  <a:lnTo>
                    <a:pt x="165917" y="39684"/>
                  </a:lnTo>
                  <a:lnTo>
                    <a:pt x="332360" y="15512"/>
                  </a:lnTo>
                  <a:lnTo>
                    <a:pt x="546171" y="4852"/>
                  </a:lnTo>
                  <a:lnTo>
                    <a:pt x="736122" y="702"/>
                  </a:lnTo>
                  <a:lnTo>
                    <a:pt x="818126" y="0"/>
                  </a:lnTo>
                  <a:lnTo>
                    <a:pt x="900125" y="542"/>
                  </a:lnTo>
                  <a:lnTo>
                    <a:pt x="1090064" y="4340"/>
                  </a:lnTo>
                  <a:lnTo>
                    <a:pt x="1303858" y="14649"/>
                  </a:lnTo>
                  <a:lnTo>
                    <a:pt x="1457421" y="34724"/>
                  </a:lnTo>
                  <a:lnTo>
                    <a:pt x="1494995" y="48960"/>
                  </a:lnTo>
                  <a:lnTo>
                    <a:pt x="1529142" y="70242"/>
                  </a:lnTo>
                  <a:lnTo>
                    <a:pt x="1558502" y="97750"/>
                  </a:lnTo>
                  <a:lnTo>
                    <a:pt x="1581933" y="130381"/>
                  </a:lnTo>
                  <a:lnTo>
                    <a:pt x="1598600" y="166930"/>
                  </a:lnTo>
                  <a:lnTo>
                    <a:pt x="1622781" y="295472"/>
                  </a:lnTo>
                  <a:lnTo>
                    <a:pt x="1633445" y="424957"/>
                  </a:lnTo>
                  <a:lnTo>
                    <a:pt x="1637597" y="530401"/>
                  </a:lnTo>
                  <a:lnTo>
                    <a:pt x="1638300" y="573958"/>
                  </a:lnTo>
                  <a:lnTo>
                    <a:pt x="1637758" y="617664"/>
                  </a:lnTo>
                  <a:lnTo>
                    <a:pt x="1633964" y="723356"/>
                  </a:lnTo>
                  <a:lnTo>
                    <a:pt x="1623666" y="852898"/>
                  </a:lnTo>
                  <a:lnTo>
                    <a:pt x="1603614" y="968155"/>
                  </a:lnTo>
                  <a:lnTo>
                    <a:pt x="1589372" y="1005715"/>
                  </a:lnTo>
                  <a:lnTo>
                    <a:pt x="1568082" y="1039849"/>
                  </a:lnTo>
                  <a:lnTo>
                    <a:pt x="1540564" y="1069199"/>
                  </a:lnTo>
                  <a:lnTo>
                    <a:pt x="1507920" y="1092621"/>
                  </a:lnTo>
                  <a:lnTo>
                    <a:pt x="1471358" y="1109281"/>
                  </a:lnTo>
                  <a:lnTo>
                    <a:pt x="1304915" y="1133279"/>
                  </a:lnTo>
                  <a:lnTo>
                    <a:pt x="1091104" y="1143580"/>
                  </a:lnTo>
                  <a:lnTo>
                    <a:pt x="901153" y="1147375"/>
                  </a:lnTo>
                  <a:lnTo>
                    <a:pt x="819150" y="1147917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>
              <a:hlinkClick r:id="rId4"/>
            </p:cNvPr>
            <p:cNvSpPr/>
            <p:nvPr/>
          </p:nvSpPr>
          <p:spPr>
            <a:xfrm>
              <a:off x="8979700" y="3696611"/>
              <a:ext cx="425450" cy="492125"/>
            </a:xfrm>
            <a:custGeom>
              <a:avLst/>
              <a:gdLst/>
              <a:ahLst/>
              <a:cxnLst/>
              <a:rect l="l" t="t" r="r" b="b"/>
              <a:pathLst>
                <a:path w="425450" h="492125">
                  <a:moveTo>
                    <a:pt x="25" y="491920"/>
                  </a:moveTo>
                  <a:lnTo>
                    <a:pt x="0" y="0"/>
                  </a:lnTo>
                  <a:lnTo>
                    <a:pt x="424831" y="245960"/>
                  </a:lnTo>
                  <a:lnTo>
                    <a:pt x="25" y="491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4" name="object 14"/>
          <p:cNvGrpSpPr/>
          <p:nvPr/>
        </p:nvGrpSpPr>
        <p:grpSpPr>
          <a:xfrm>
            <a:off x="13900097" y="3368612"/>
            <a:ext cx="1638300" cy="1148080"/>
            <a:chOff x="13900097" y="3368612"/>
            <a:chExt cx="1638300" cy="1148080"/>
          </a:xfrm>
        </p:grpSpPr>
        <p:sp>
          <p:nvSpPr>
            <p:cNvPr id="15" name="object 15">
              <a:hlinkClick r:id="rId5"/>
            </p:cNvPr>
            <p:cNvSpPr/>
            <p:nvPr/>
          </p:nvSpPr>
          <p:spPr>
            <a:xfrm>
              <a:off x="13900097" y="3368612"/>
              <a:ext cx="1638300" cy="1148080"/>
            </a:xfrm>
            <a:custGeom>
              <a:avLst/>
              <a:gdLst/>
              <a:ahLst/>
              <a:cxnLst/>
              <a:rect l="l" t="t" r="r" b="b"/>
              <a:pathLst>
                <a:path w="1638300" h="1148079">
                  <a:moveTo>
                    <a:pt x="819150" y="1147917"/>
                  </a:moveTo>
                  <a:lnTo>
                    <a:pt x="737147" y="1147375"/>
                  </a:lnTo>
                  <a:lnTo>
                    <a:pt x="547198" y="1143577"/>
                  </a:lnTo>
                  <a:lnTo>
                    <a:pt x="333395" y="1133268"/>
                  </a:lnTo>
                  <a:lnTo>
                    <a:pt x="179829" y="1113193"/>
                  </a:lnTo>
                  <a:lnTo>
                    <a:pt x="142255" y="1098957"/>
                  </a:lnTo>
                  <a:lnTo>
                    <a:pt x="108108" y="1077675"/>
                  </a:lnTo>
                  <a:lnTo>
                    <a:pt x="78747" y="1050167"/>
                  </a:lnTo>
                  <a:lnTo>
                    <a:pt x="55316" y="1017535"/>
                  </a:lnTo>
                  <a:lnTo>
                    <a:pt x="38650" y="980986"/>
                  </a:lnTo>
                  <a:lnTo>
                    <a:pt x="14643" y="852445"/>
                  </a:lnTo>
                  <a:lnTo>
                    <a:pt x="4338" y="722959"/>
                  </a:lnTo>
                  <a:lnTo>
                    <a:pt x="542" y="617516"/>
                  </a:lnTo>
                  <a:lnTo>
                    <a:pt x="0" y="573958"/>
                  </a:lnTo>
                  <a:lnTo>
                    <a:pt x="525" y="530417"/>
                  </a:lnTo>
                  <a:lnTo>
                    <a:pt x="4207" y="425085"/>
                  </a:lnTo>
                  <a:lnTo>
                    <a:pt x="14201" y="295903"/>
                  </a:lnTo>
                  <a:lnTo>
                    <a:pt x="33661" y="180811"/>
                  </a:lnTo>
                  <a:lnTo>
                    <a:pt x="47903" y="143251"/>
                  </a:lnTo>
                  <a:lnTo>
                    <a:pt x="69193" y="109117"/>
                  </a:lnTo>
                  <a:lnTo>
                    <a:pt x="96711" y="79767"/>
                  </a:lnTo>
                  <a:lnTo>
                    <a:pt x="129355" y="56345"/>
                  </a:lnTo>
                  <a:lnTo>
                    <a:pt x="165917" y="39684"/>
                  </a:lnTo>
                  <a:lnTo>
                    <a:pt x="332360" y="15512"/>
                  </a:lnTo>
                  <a:lnTo>
                    <a:pt x="546171" y="4852"/>
                  </a:lnTo>
                  <a:lnTo>
                    <a:pt x="736122" y="702"/>
                  </a:lnTo>
                  <a:lnTo>
                    <a:pt x="818126" y="0"/>
                  </a:lnTo>
                  <a:lnTo>
                    <a:pt x="900125" y="542"/>
                  </a:lnTo>
                  <a:lnTo>
                    <a:pt x="1090064" y="4340"/>
                  </a:lnTo>
                  <a:lnTo>
                    <a:pt x="1303858" y="14649"/>
                  </a:lnTo>
                  <a:lnTo>
                    <a:pt x="1457421" y="34724"/>
                  </a:lnTo>
                  <a:lnTo>
                    <a:pt x="1494995" y="48960"/>
                  </a:lnTo>
                  <a:lnTo>
                    <a:pt x="1529142" y="70242"/>
                  </a:lnTo>
                  <a:lnTo>
                    <a:pt x="1558502" y="97750"/>
                  </a:lnTo>
                  <a:lnTo>
                    <a:pt x="1581933" y="130381"/>
                  </a:lnTo>
                  <a:lnTo>
                    <a:pt x="1598600" y="166930"/>
                  </a:lnTo>
                  <a:lnTo>
                    <a:pt x="1622781" y="295472"/>
                  </a:lnTo>
                  <a:lnTo>
                    <a:pt x="1633445" y="424957"/>
                  </a:lnTo>
                  <a:lnTo>
                    <a:pt x="1637597" y="530401"/>
                  </a:lnTo>
                  <a:lnTo>
                    <a:pt x="1638300" y="573958"/>
                  </a:lnTo>
                  <a:lnTo>
                    <a:pt x="1637758" y="617664"/>
                  </a:lnTo>
                  <a:lnTo>
                    <a:pt x="1633964" y="723356"/>
                  </a:lnTo>
                  <a:lnTo>
                    <a:pt x="1623666" y="852898"/>
                  </a:lnTo>
                  <a:lnTo>
                    <a:pt x="1603614" y="968155"/>
                  </a:lnTo>
                  <a:lnTo>
                    <a:pt x="1589372" y="1005715"/>
                  </a:lnTo>
                  <a:lnTo>
                    <a:pt x="1568082" y="1039849"/>
                  </a:lnTo>
                  <a:lnTo>
                    <a:pt x="1540564" y="1069199"/>
                  </a:lnTo>
                  <a:lnTo>
                    <a:pt x="1507920" y="1092621"/>
                  </a:lnTo>
                  <a:lnTo>
                    <a:pt x="1471358" y="1109281"/>
                  </a:lnTo>
                  <a:lnTo>
                    <a:pt x="1304915" y="1133279"/>
                  </a:lnTo>
                  <a:lnTo>
                    <a:pt x="1091104" y="1143580"/>
                  </a:lnTo>
                  <a:lnTo>
                    <a:pt x="901153" y="1147375"/>
                  </a:lnTo>
                  <a:lnTo>
                    <a:pt x="819150" y="1147917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>
              <a:hlinkClick r:id="rId5"/>
            </p:cNvPr>
            <p:cNvSpPr/>
            <p:nvPr/>
          </p:nvSpPr>
          <p:spPr>
            <a:xfrm>
              <a:off x="14555186" y="3696611"/>
              <a:ext cx="425450" cy="492125"/>
            </a:xfrm>
            <a:custGeom>
              <a:avLst/>
              <a:gdLst/>
              <a:ahLst/>
              <a:cxnLst/>
              <a:rect l="l" t="t" r="r" b="b"/>
              <a:pathLst>
                <a:path w="425450" h="492125">
                  <a:moveTo>
                    <a:pt x="25" y="491920"/>
                  </a:moveTo>
                  <a:lnTo>
                    <a:pt x="0" y="0"/>
                  </a:lnTo>
                  <a:lnTo>
                    <a:pt x="424831" y="245960"/>
                  </a:lnTo>
                  <a:lnTo>
                    <a:pt x="25" y="491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2567848" y="4991837"/>
            <a:ext cx="1988820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200" b="1" u="heavy" spc="290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3"/>
              </a:rPr>
              <a:t>Video</a:t>
            </a:r>
            <a:r>
              <a:rPr sz="4200" b="1" u="heavy" spc="-33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4200" b="1" u="heavy" spc="-75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3"/>
              </a:rPr>
              <a:t>1</a:t>
            </a:r>
            <a:endParaRPr sz="4200">
              <a:latin typeface="Arial"/>
              <a:cs typeface="Arial"/>
            </a:endParaRPr>
          </a:p>
        </p:txBody>
      </p:sp>
      <p:sp>
        <p:nvSpPr>
          <p:cNvPr id="21" name="object 2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  <p:sp>
        <p:nvSpPr>
          <p:cNvPr id="18" name="object 18"/>
          <p:cNvSpPr txBox="1"/>
          <p:nvPr/>
        </p:nvSpPr>
        <p:spPr>
          <a:xfrm>
            <a:off x="2380236" y="5911086"/>
            <a:ext cx="2364105" cy="7683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50545" marR="5080" indent="-538480">
              <a:lnSpc>
                <a:spcPct val="116100"/>
              </a:lnSpc>
              <a:spcBef>
                <a:spcPts val="100"/>
              </a:spcBef>
            </a:pPr>
            <a:r>
              <a:rPr sz="2100" spc="70" dirty="0">
                <a:solidFill>
                  <a:srgbClr val="FFFFFF"/>
                </a:solidFill>
                <a:latin typeface="Lucida Sans Unicode"/>
                <a:cs typeface="Lucida Sans Unicode"/>
              </a:rPr>
              <a:t>Conditionals</a:t>
            </a:r>
            <a:r>
              <a:rPr sz="2100" spc="-10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spc="85" dirty="0">
                <a:solidFill>
                  <a:srgbClr val="FFFFFF"/>
                </a:solidFill>
                <a:latin typeface="Lucida Sans Unicode"/>
                <a:cs typeface="Lucida Sans Unicode"/>
              </a:rPr>
              <a:t>and </a:t>
            </a:r>
            <a:r>
              <a:rPr sz="2100" spc="70" dirty="0">
                <a:solidFill>
                  <a:srgbClr val="FFFFFF"/>
                </a:solidFill>
                <a:latin typeface="Lucida Sans Unicode"/>
                <a:cs typeface="Lucida Sans Unicode"/>
              </a:rPr>
              <a:t>booleans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8099151" y="4991837"/>
            <a:ext cx="2089785" cy="1316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4200" b="1" u="heavy" spc="290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4"/>
              </a:rPr>
              <a:t>Video</a:t>
            </a:r>
            <a:r>
              <a:rPr sz="4200" b="1" u="heavy" spc="-33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4200" b="1" u="heavy" spc="40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4"/>
              </a:rPr>
              <a:t>2</a:t>
            </a:r>
            <a:endParaRPr sz="42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600"/>
              </a:spcBef>
            </a:pPr>
            <a:r>
              <a:rPr sz="2100" spc="65" dirty="0">
                <a:solidFill>
                  <a:srgbClr val="FFFFFF"/>
                </a:solidFill>
                <a:latin typeface="Lucida Sans Unicode"/>
                <a:cs typeface="Lucida Sans Unicode"/>
              </a:rPr>
              <a:t>Loops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3680757" y="4991837"/>
            <a:ext cx="2090420" cy="1316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4200" b="1" u="heavy" spc="290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5"/>
              </a:rPr>
              <a:t>Video</a:t>
            </a:r>
            <a:r>
              <a:rPr sz="4200" b="1" u="heavy" spc="-33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5"/>
              </a:rPr>
              <a:t> </a:t>
            </a:r>
            <a:r>
              <a:rPr sz="4200" b="1" u="heavy" spc="40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5"/>
              </a:rPr>
              <a:t>3</a:t>
            </a:r>
            <a:endParaRPr sz="42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600"/>
              </a:spcBef>
            </a:pPr>
            <a:r>
              <a:rPr sz="2100" spc="70" dirty="0">
                <a:solidFill>
                  <a:srgbClr val="FFFFFF"/>
                </a:solidFill>
                <a:latin typeface="Lucida Sans Unicode"/>
                <a:cs typeface="Lucida Sans Unicode"/>
              </a:rPr>
              <a:t>Functions</a:t>
            </a:r>
            <a:endParaRPr sz="2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91764" y="2040731"/>
            <a:ext cx="5067300" cy="6202680"/>
          </a:xfrm>
          <a:custGeom>
            <a:avLst/>
            <a:gdLst/>
            <a:ahLst/>
            <a:cxnLst/>
            <a:rect l="l" t="t" r="r" b="b"/>
            <a:pathLst>
              <a:path w="5067300" h="6202680">
                <a:moveTo>
                  <a:pt x="4369795" y="6202639"/>
                </a:moveTo>
                <a:lnTo>
                  <a:pt x="696995" y="6202639"/>
                </a:lnTo>
                <a:lnTo>
                  <a:pt x="664701" y="6199601"/>
                </a:lnTo>
                <a:lnTo>
                  <a:pt x="618397" y="6192316"/>
                </a:lnTo>
                <a:lnTo>
                  <a:pt x="573052" y="6182274"/>
                </a:lnTo>
                <a:lnTo>
                  <a:pt x="528755" y="6169563"/>
                </a:lnTo>
                <a:lnTo>
                  <a:pt x="485595" y="6154274"/>
                </a:lnTo>
                <a:lnTo>
                  <a:pt x="443664" y="6136497"/>
                </a:lnTo>
                <a:lnTo>
                  <a:pt x="403051" y="6116323"/>
                </a:lnTo>
                <a:lnTo>
                  <a:pt x="363846" y="6093840"/>
                </a:lnTo>
                <a:lnTo>
                  <a:pt x="326139" y="6069140"/>
                </a:lnTo>
                <a:lnTo>
                  <a:pt x="290020" y="6042311"/>
                </a:lnTo>
                <a:lnTo>
                  <a:pt x="255580" y="6013444"/>
                </a:lnTo>
                <a:lnTo>
                  <a:pt x="222907" y="5982629"/>
                </a:lnTo>
                <a:lnTo>
                  <a:pt x="192092" y="5949957"/>
                </a:lnTo>
                <a:lnTo>
                  <a:pt x="163226" y="5915516"/>
                </a:lnTo>
                <a:lnTo>
                  <a:pt x="136397" y="5879397"/>
                </a:lnTo>
                <a:lnTo>
                  <a:pt x="111696" y="5841690"/>
                </a:lnTo>
                <a:lnTo>
                  <a:pt x="89214" y="5802485"/>
                </a:lnTo>
                <a:lnTo>
                  <a:pt x="69039" y="5761872"/>
                </a:lnTo>
                <a:lnTo>
                  <a:pt x="51262" y="5719941"/>
                </a:lnTo>
                <a:lnTo>
                  <a:pt x="35974" y="5676782"/>
                </a:lnTo>
                <a:lnTo>
                  <a:pt x="23263" y="5632484"/>
                </a:lnTo>
                <a:lnTo>
                  <a:pt x="13220" y="5587139"/>
                </a:lnTo>
                <a:lnTo>
                  <a:pt x="5935" y="5540835"/>
                </a:lnTo>
                <a:lnTo>
                  <a:pt x="1498" y="5493663"/>
                </a:lnTo>
                <a:lnTo>
                  <a:pt x="0" y="5445714"/>
                </a:lnTo>
                <a:lnTo>
                  <a:pt x="0" y="759823"/>
                </a:lnTo>
                <a:lnTo>
                  <a:pt x="1498" y="711873"/>
                </a:lnTo>
                <a:lnTo>
                  <a:pt x="5935" y="664701"/>
                </a:lnTo>
                <a:lnTo>
                  <a:pt x="13220" y="618397"/>
                </a:lnTo>
                <a:lnTo>
                  <a:pt x="23263" y="573052"/>
                </a:lnTo>
                <a:lnTo>
                  <a:pt x="35974" y="528755"/>
                </a:lnTo>
                <a:lnTo>
                  <a:pt x="51262" y="485595"/>
                </a:lnTo>
                <a:lnTo>
                  <a:pt x="69039" y="443664"/>
                </a:lnTo>
                <a:lnTo>
                  <a:pt x="89214" y="403051"/>
                </a:lnTo>
                <a:lnTo>
                  <a:pt x="111696" y="363846"/>
                </a:lnTo>
                <a:lnTo>
                  <a:pt x="136397" y="326139"/>
                </a:lnTo>
                <a:lnTo>
                  <a:pt x="163226" y="290020"/>
                </a:lnTo>
                <a:lnTo>
                  <a:pt x="192092" y="255580"/>
                </a:lnTo>
                <a:lnTo>
                  <a:pt x="222907" y="222907"/>
                </a:lnTo>
                <a:lnTo>
                  <a:pt x="255580" y="192092"/>
                </a:lnTo>
                <a:lnTo>
                  <a:pt x="290020" y="163226"/>
                </a:lnTo>
                <a:lnTo>
                  <a:pt x="326139" y="136397"/>
                </a:lnTo>
                <a:lnTo>
                  <a:pt x="363846" y="111696"/>
                </a:lnTo>
                <a:lnTo>
                  <a:pt x="403051" y="89214"/>
                </a:lnTo>
                <a:lnTo>
                  <a:pt x="443664" y="69039"/>
                </a:lnTo>
                <a:lnTo>
                  <a:pt x="485595" y="51262"/>
                </a:lnTo>
                <a:lnTo>
                  <a:pt x="528755" y="35974"/>
                </a:lnTo>
                <a:lnTo>
                  <a:pt x="573052" y="23263"/>
                </a:lnTo>
                <a:lnTo>
                  <a:pt x="618397" y="13220"/>
                </a:lnTo>
                <a:lnTo>
                  <a:pt x="664701" y="5935"/>
                </a:lnTo>
                <a:lnTo>
                  <a:pt x="711873" y="1498"/>
                </a:lnTo>
                <a:lnTo>
                  <a:pt x="759823" y="0"/>
                </a:lnTo>
                <a:lnTo>
                  <a:pt x="4306967" y="0"/>
                </a:lnTo>
                <a:lnTo>
                  <a:pt x="4354917" y="1498"/>
                </a:lnTo>
                <a:lnTo>
                  <a:pt x="4402089" y="5935"/>
                </a:lnTo>
                <a:lnTo>
                  <a:pt x="4448393" y="13220"/>
                </a:lnTo>
                <a:lnTo>
                  <a:pt x="4493738" y="23263"/>
                </a:lnTo>
                <a:lnTo>
                  <a:pt x="4538036" y="35974"/>
                </a:lnTo>
                <a:lnTo>
                  <a:pt x="4581195" y="51262"/>
                </a:lnTo>
                <a:lnTo>
                  <a:pt x="4623126" y="69039"/>
                </a:lnTo>
                <a:lnTo>
                  <a:pt x="4663739" y="89214"/>
                </a:lnTo>
                <a:lnTo>
                  <a:pt x="4702944" y="111696"/>
                </a:lnTo>
                <a:lnTo>
                  <a:pt x="4740651" y="136397"/>
                </a:lnTo>
                <a:lnTo>
                  <a:pt x="4776770" y="163226"/>
                </a:lnTo>
                <a:lnTo>
                  <a:pt x="4811211" y="192092"/>
                </a:lnTo>
                <a:lnTo>
                  <a:pt x="4843883" y="222907"/>
                </a:lnTo>
                <a:lnTo>
                  <a:pt x="4874698" y="255580"/>
                </a:lnTo>
                <a:lnTo>
                  <a:pt x="4903565" y="290020"/>
                </a:lnTo>
                <a:lnTo>
                  <a:pt x="4930393" y="326139"/>
                </a:lnTo>
                <a:lnTo>
                  <a:pt x="4955094" y="363846"/>
                </a:lnTo>
                <a:lnTo>
                  <a:pt x="4977577" y="403051"/>
                </a:lnTo>
                <a:lnTo>
                  <a:pt x="4997751" y="443664"/>
                </a:lnTo>
                <a:lnTo>
                  <a:pt x="5015528" y="485595"/>
                </a:lnTo>
                <a:lnTo>
                  <a:pt x="5030817" y="528755"/>
                </a:lnTo>
                <a:lnTo>
                  <a:pt x="5043527" y="573052"/>
                </a:lnTo>
                <a:lnTo>
                  <a:pt x="5053570" y="618397"/>
                </a:lnTo>
                <a:lnTo>
                  <a:pt x="5060855" y="664701"/>
                </a:lnTo>
                <a:lnTo>
                  <a:pt x="5065292" y="711873"/>
                </a:lnTo>
                <a:lnTo>
                  <a:pt x="5066791" y="759823"/>
                </a:lnTo>
                <a:lnTo>
                  <a:pt x="5066791" y="5445714"/>
                </a:lnTo>
                <a:lnTo>
                  <a:pt x="5065292" y="5493663"/>
                </a:lnTo>
                <a:lnTo>
                  <a:pt x="5060855" y="5540835"/>
                </a:lnTo>
                <a:lnTo>
                  <a:pt x="5053570" y="5587139"/>
                </a:lnTo>
                <a:lnTo>
                  <a:pt x="5043527" y="5632484"/>
                </a:lnTo>
                <a:lnTo>
                  <a:pt x="5030817" y="5676782"/>
                </a:lnTo>
                <a:lnTo>
                  <a:pt x="5015528" y="5719941"/>
                </a:lnTo>
                <a:lnTo>
                  <a:pt x="4997751" y="5761872"/>
                </a:lnTo>
                <a:lnTo>
                  <a:pt x="4977577" y="5802485"/>
                </a:lnTo>
                <a:lnTo>
                  <a:pt x="4955094" y="5841690"/>
                </a:lnTo>
                <a:lnTo>
                  <a:pt x="4930393" y="5879397"/>
                </a:lnTo>
                <a:lnTo>
                  <a:pt x="4903565" y="5915516"/>
                </a:lnTo>
                <a:lnTo>
                  <a:pt x="4874698" y="5949957"/>
                </a:lnTo>
                <a:lnTo>
                  <a:pt x="4843883" y="5982629"/>
                </a:lnTo>
                <a:lnTo>
                  <a:pt x="4811211" y="6013444"/>
                </a:lnTo>
                <a:lnTo>
                  <a:pt x="4776770" y="6042311"/>
                </a:lnTo>
                <a:lnTo>
                  <a:pt x="4740651" y="6069140"/>
                </a:lnTo>
                <a:lnTo>
                  <a:pt x="4702944" y="6093840"/>
                </a:lnTo>
                <a:lnTo>
                  <a:pt x="4663739" y="6116323"/>
                </a:lnTo>
                <a:lnTo>
                  <a:pt x="4623126" y="6136497"/>
                </a:lnTo>
                <a:lnTo>
                  <a:pt x="4581195" y="6154274"/>
                </a:lnTo>
                <a:lnTo>
                  <a:pt x="4538036" y="6169563"/>
                </a:lnTo>
                <a:lnTo>
                  <a:pt x="4493738" y="6182274"/>
                </a:lnTo>
                <a:lnTo>
                  <a:pt x="4448393" y="6192316"/>
                </a:lnTo>
                <a:lnTo>
                  <a:pt x="4402089" y="6199601"/>
                </a:lnTo>
                <a:lnTo>
                  <a:pt x="4369795" y="6202639"/>
                </a:lnTo>
                <a:close/>
              </a:path>
            </a:pathLst>
          </a:custGeom>
          <a:solidFill>
            <a:srgbClr val="2E2D2D">
              <a:alpha val="5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0247860" y="0"/>
            <a:ext cx="8040370" cy="8243570"/>
            <a:chOff x="10247860" y="0"/>
            <a:chExt cx="8040370" cy="824357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900096" y="0"/>
              <a:ext cx="4387902" cy="5140219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0247860" y="2040731"/>
              <a:ext cx="5067300" cy="6202680"/>
            </a:xfrm>
            <a:custGeom>
              <a:avLst/>
              <a:gdLst/>
              <a:ahLst/>
              <a:cxnLst/>
              <a:rect l="l" t="t" r="r" b="b"/>
              <a:pathLst>
                <a:path w="5067300" h="6202680">
                  <a:moveTo>
                    <a:pt x="4369795" y="6202639"/>
                  </a:moveTo>
                  <a:lnTo>
                    <a:pt x="696995" y="6202639"/>
                  </a:lnTo>
                  <a:lnTo>
                    <a:pt x="664701" y="6199601"/>
                  </a:lnTo>
                  <a:lnTo>
                    <a:pt x="618397" y="6192316"/>
                  </a:lnTo>
                  <a:lnTo>
                    <a:pt x="573052" y="6182274"/>
                  </a:lnTo>
                  <a:lnTo>
                    <a:pt x="528755" y="6169563"/>
                  </a:lnTo>
                  <a:lnTo>
                    <a:pt x="485595" y="6154274"/>
                  </a:lnTo>
                  <a:lnTo>
                    <a:pt x="443664" y="6136497"/>
                  </a:lnTo>
                  <a:lnTo>
                    <a:pt x="403051" y="6116323"/>
                  </a:lnTo>
                  <a:lnTo>
                    <a:pt x="363846" y="6093840"/>
                  </a:lnTo>
                  <a:lnTo>
                    <a:pt x="326139" y="6069140"/>
                  </a:lnTo>
                  <a:lnTo>
                    <a:pt x="290020" y="6042311"/>
                  </a:lnTo>
                  <a:lnTo>
                    <a:pt x="255580" y="6013444"/>
                  </a:lnTo>
                  <a:lnTo>
                    <a:pt x="222907" y="5982629"/>
                  </a:lnTo>
                  <a:lnTo>
                    <a:pt x="192092" y="5949957"/>
                  </a:lnTo>
                  <a:lnTo>
                    <a:pt x="163226" y="5915516"/>
                  </a:lnTo>
                  <a:lnTo>
                    <a:pt x="136397" y="5879397"/>
                  </a:lnTo>
                  <a:lnTo>
                    <a:pt x="111696" y="5841690"/>
                  </a:lnTo>
                  <a:lnTo>
                    <a:pt x="89214" y="5802485"/>
                  </a:lnTo>
                  <a:lnTo>
                    <a:pt x="69039" y="5761872"/>
                  </a:lnTo>
                  <a:lnTo>
                    <a:pt x="51262" y="5719941"/>
                  </a:lnTo>
                  <a:lnTo>
                    <a:pt x="35974" y="5676782"/>
                  </a:lnTo>
                  <a:lnTo>
                    <a:pt x="23263" y="5632484"/>
                  </a:lnTo>
                  <a:lnTo>
                    <a:pt x="13220" y="5587139"/>
                  </a:lnTo>
                  <a:lnTo>
                    <a:pt x="5935" y="5540835"/>
                  </a:lnTo>
                  <a:lnTo>
                    <a:pt x="1498" y="5493663"/>
                  </a:lnTo>
                  <a:lnTo>
                    <a:pt x="0" y="5445714"/>
                  </a:lnTo>
                  <a:lnTo>
                    <a:pt x="0" y="759823"/>
                  </a:lnTo>
                  <a:lnTo>
                    <a:pt x="1498" y="711873"/>
                  </a:lnTo>
                  <a:lnTo>
                    <a:pt x="5935" y="664701"/>
                  </a:lnTo>
                  <a:lnTo>
                    <a:pt x="13220" y="618397"/>
                  </a:lnTo>
                  <a:lnTo>
                    <a:pt x="23263" y="573052"/>
                  </a:lnTo>
                  <a:lnTo>
                    <a:pt x="35974" y="528755"/>
                  </a:lnTo>
                  <a:lnTo>
                    <a:pt x="51262" y="485595"/>
                  </a:lnTo>
                  <a:lnTo>
                    <a:pt x="69039" y="443664"/>
                  </a:lnTo>
                  <a:lnTo>
                    <a:pt x="89214" y="403051"/>
                  </a:lnTo>
                  <a:lnTo>
                    <a:pt x="111696" y="363846"/>
                  </a:lnTo>
                  <a:lnTo>
                    <a:pt x="136397" y="326139"/>
                  </a:lnTo>
                  <a:lnTo>
                    <a:pt x="163226" y="290020"/>
                  </a:lnTo>
                  <a:lnTo>
                    <a:pt x="192092" y="255580"/>
                  </a:lnTo>
                  <a:lnTo>
                    <a:pt x="222907" y="222907"/>
                  </a:lnTo>
                  <a:lnTo>
                    <a:pt x="255580" y="192092"/>
                  </a:lnTo>
                  <a:lnTo>
                    <a:pt x="290020" y="163226"/>
                  </a:lnTo>
                  <a:lnTo>
                    <a:pt x="326139" y="136397"/>
                  </a:lnTo>
                  <a:lnTo>
                    <a:pt x="363846" y="111696"/>
                  </a:lnTo>
                  <a:lnTo>
                    <a:pt x="403051" y="89214"/>
                  </a:lnTo>
                  <a:lnTo>
                    <a:pt x="443664" y="69039"/>
                  </a:lnTo>
                  <a:lnTo>
                    <a:pt x="485595" y="51262"/>
                  </a:lnTo>
                  <a:lnTo>
                    <a:pt x="528755" y="35974"/>
                  </a:lnTo>
                  <a:lnTo>
                    <a:pt x="573052" y="23263"/>
                  </a:lnTo>
                  <a:lnTo>
                    <a:pt x="618397" y="13220"/>
                  </a:lnTo>
                  <a:lnTo>
                    <a:pt x="664701" y="5935"/>
                  </a:lnTo>
                  <a:lnTo>
                    <a:pt x="711873" y="1498"/>
                  </a:lnTo>
                  <a:lnTo>
                    <a:pt x="759823" y="0"/>
                  </a:lnTo>
                  <a:lnTo>
                    <a:pt x="4306967" y="0"/>
                  </a:lnTo>
                  <a:lnTo>
                    <a:pt x="4354917" y="1498"/>
                  </a:lnTo>
                  <a:lnTo>
                    <a:pt x="4402089" y="5935"/>
                  </a:lnTo>
                  <a:lnTo>
                    <a:pt x="4448393" y="13220"/>
                  </a:lnTo>
                  <a:lnTo>
                    <a:pt x="4493738" y="23263"/>
                  </a:lnTo>
                  <a:lnTo>
                    <a:pt x="4538036" y="35974"/>
                  </a:lnTo>
                  <a:lnTo>
                    <a:pt x="4581195" y="51262"/>
                  </a:lnTo>
                  <a:lnTo>
                    <a:pt x="4623126" y="69039"/>
                  </a:lnTo>
                  <a:lnTo>
                    <a:pt x="4663739" y="89214"/>
                  </a:lnTo>
                  <a:lnTo>
                    <a:pt x="4702944" y="111696"/>
                  </a:lnTo>
                  <a:lnTo>
                    <a:pt x="4740651" y="136397"/>
                  </a:lnTo>
                  <a:lnTo>
                    <a:pt x="4776770" y="163226"/>
                  </a:lnTo>
                  <a:lnTo>
                    <a:pt x="4811211" y="192092"/>
                  </a:lnTo>
                  <a:lnTo>
                    <a:pt x="4843883" y="222907"/>
                  </a:lnTo>
                  <a:lnTo>
                    <a:pt x="4874698" y="255580"/>
                  </a:lnTo>
                  <a:lnTo>
                    <a:pt x="4903565" y="290020"/>
                  </a:lnTo>
                  <a:lnTo>
                    <a:pt x="4930393" y="326139"/>
                  </a:lnTo>
                  <a:lnTo>
                    <a:pt x="4955094" y="363846"/>
                  </a:lnTo>
                  <a:lnTo>
                    <a:pt x="4977577" y="403051"/>
                  </a:lnTo>
                  <a:lnTo>
                    <a:pt x="4997751" y="443664"/>
                  </a:lnTo>
                  <a:lnTo>
                    <a:pt x="5015528" y="485595"/>
                  </a:lnTo>
                  <a:lnTo>
                    <a:pt x="5030817" y="528755"/>
                  </a:lnTo>
                  <a:lnTo>
                    <a:pt x="5043527" y="573052"/>
                  </a:lnTo>
                  <a:lnTo>
                    <a:pt x="5053570" y="618397"/>
                  </a:lnTo>
                  <a:lnTo>
                    <a:pt x="5060855" y="664701"/>
                  </a:lnTo>
                  <a:lnTo>
                    <a:pt x="5065292" y="711873"/>
                  </a:lnTo>
                  <a:lnTo>
                    <a:pt x="5066791" y="759823"/>
                  </a:lnTo>
                  <a:lnTo>
                    <a:pt x="5066791" y="5445714"/>
                  </a:lnTo>
                  <a:lnTo>
                    <a:pt x="5065292" y="5493663"/>
                  </a:lnTo>
                  <a:lnTo>
                    <a:pt x="5060855" y="5540835"/>
                  </a:lnTo>
                  <a:lnTo>
                    <a:pt x="5053570" y="5587139"/>
                  </a:lnTo>
                  <a:lnTo>
                    <a:pt x="5043527" y="5632484"/>
                  </a:lnTo>
                  <a:lnTo>
                    <a:pt x="5030817" y="5676782"/>
                  </a:lnTo>
                  <a:lnTo>
                    <a:pt x="5015528" y="5719941"/>
                  </a:lnTo>
                  <a:lnTo>
                    <a:pt x="4997751" y="5761872"/>
                  </a:lnTo>
                  <a:lnTo>
                    <a:pt x="4977577" y="5802485"/>
                  </a:lnTo>
                  <a:lnTo>
                    <a:pt x="4955094" y="5841690"/>
                  </a:lnTo>
                  <a:lnTo>
                    <a:pt x="4930393" y="5879397"/>
                  </a:lnTo>
                  <a:lnTo>
                    <a:pt x="4903565" y="5915516"/>
                  </a:lnTo>
                  <a:lnTo>
                    <a:pt x="4874698" y="5949957"/>
                  </a:lnTo>
                  <a:lnTo>
                    <a:pt x="4843883" y="5982629"/>
                  </a:lnTo>
                  <a:lnTo>
                    <a:pt x="4811211" y="6013444"/>
                  </a:lnTo>
                  <a:lnTo>
                    <a:pt x="4776770" y="6042311"/>
                  </a:lnTo>
                  <a:lnTo>
                    <a:pt x="4740651" y="6069140"/>
                  </a:lnTo>
                  <a:lnTo>
                    <a:pt x="4702944" y="6093840"/>
                  </a:lnTo>
                  <a:lnTo>
                    <a:pt x="4663739" y="6116323"/>
                  </a:lnTo>
                  <a:lnTo>
                    <a:pt x="4623126" y="6136497"/>
                  </a:lnTo>
                  <a:lnTo>
                    <a:pt x="4581195" y="6154274"/>
                  </a:lnTo>
                  <a:lnTo>
                    <a:pt x="4538036" y="6169563"/>
                  </a:lnTo>
                  <a:lnTo>
                    <a:pt x="4493738" y="6182274"/>
                  </a:lnTo>
                  <a:lnTo>
                    <a:pt x="4448393" y="6192316"/>
                  </a:lnTo>
                  <a:lnTo>
                    <a:pt x="4402089" y="6199601"/>
                  </a:lnTo>
                  <a:lnTo>
                    <a:pt x="4369795" y="6202639"/>
                  </a:lnTo>
                  <a:close/>
                </a:path>
              </a:pathLst>
            </a:custGeom>
            <a:solidFill>
              <a:srgbClr val="2E2D2D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17468715" y="9790207"/>
            <a:ext cx="819785" cy="497205"/>
          </a:xfrm>
          <a:custGeom>
            <a:avLst/>
            <a:gdLst/>
            <a:ahLst/>
            <a:cxnLst/>
            <a:rect l="l" t="t" r="r" b="b"/>
            <a:pathLst>
              <a:path w="819784" h="497204">
                <a:moveTo>
                  <a:pt x="496792" y="496792"/>
                </a:moveTo>
                <a:lnTo>
                  <a:pt x="0" y="0"/>
                </a:lnTo>
                <a:lnTo>
                  <a:pt x="819285" y="16758"/>
                </a:lnTo>
                <a:lnTo>
                  <a:pt x="819285" y="496792"/>
                </a:lnTo>
                <a:lnTo>
                  <a:pt x="496792" y="496792"/>
                </a:lnTo>
                <a:close/>
              </a:path>
            </a:pathLst>
          </a:custGeom>
          <a:solidFill>
            <a:srgbClr val="FFB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9981976"/>
            <a:ext cx="8125459" cy="19050"/>
          </a:xfrm>
          <a:custGeom>
            <a:avLst/>
            <a:gdLst/>
            <a:ahLst/>
            <a:cxnLst/>
            <a:rect l="l" t="t" r="r" b="b"/>
            <a:pathLst>
              <a:path w="8125459" h="19050">
                <a:moveTo>
                  <a:pt x="0" y="19050"/>
                </a:moveTo>
                <a:lnTo>
                  <a:pt x="0" y="0"/>
                </a:lnTo>
                <a:lnTo>
                  <a:pt x="8124887" y="0"/>
                </a:lnTo>
                <a:lnTo>
                  <a:pt x="8124887" y="19050"/>
                </a:lnTo>
                <a:lnTo>
                  <a:pt x="0" y="1905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8" name="object 8"/>
          <p:cNvGrpSpPr/>
          <p:nvPr/>
        </p:nvGrpSpPr>
        <p:grpSpPr>
          <a:xfrm>
            <a:off x="4505771" y="3368611"/>
            <a:ext cx="1638300" cy="1148080"/>
            <a:chOff x="4505771" y="3368611"/>
            <a:chExt cx="1638300" cy="1148080"/>
          </a:xfrm>
        </p:grpSpPr>
        <p:sp>
          <p:nvSpPr>
            <p:cNvPr id="9" name="object 9">
              <a:hlinkClick r:id="rId3"/>
            </p:cNvPr>
            <p:cNvSpPr/>
            <p:nvPr/>
          </p:nvSpPr>
          <p:spPr>
            <a:xfrm>
              <a:off x="4505771" y="3368611"/>
              <a:ext cx="1638300" cy="1148080"/>
            </a:xfrm>
            <a:custGeom>
              <a:avLst/>
              <a:gdLst/>
              <a:ahLst/>
              <a:cxnLst/>
              <a:rect l="l" t="t" r="r" b="b"/>
              <a:pathLst>
                <a:path w="1638300" h="1148079">
                  <a:moveTo>
                    <a:pt x="819150" y="1147917"/>
                  </a:moveTo>
                  <a:lnTo>
                    <a:pt x="737147" y="1147375"/>
                  </a:lnTo>
                  <a:lnTo>
                    <a:pt x="547198" y="1143577"/>
                  </a:lnTo>
                  <a:lnTo>
                    <a:pt x="333395" y="1133268"/>
                  </a:lnTo>
                  <a:lnTo>
                    <a:pt x="179829" y="1113193"/>
                  </a:lnTo>
                  <a:lnTo>
                    <a:pt x="142255" y="1098957"/>
                  </a:lnTo>
                  <a:lnTo>
                    <a:pt x="108108" y="1077675"/>
                  </a:lnTo>
                  <a:lnTo>
                    <a:pt x="78747" y="1050167"/>
                  </a:lnTo>
                  <a:lnTo>
                    <a:pt x="55316" y="1017535"/>
                  </a:lnTo>
                  <a:lnTo>
                    <a:pt x="38650" y="980986"/>
                  </a:lnTo>
                  <a:lnTo>
                    <a:pt x="14643" y="852445"/>
                  </a:lnTo>
                  <a:lnTo>
                    <a:pt x="4338" y="722959"/>
                  </a:lnTo>
                  <a:lnTo>
                    <a:pt x="542" y="617516"/>
                  </a:lnTo>
                  <a:lnTo>
                    <a:pt x="0" y="573958"/>
                  </a:lnTo>
                  <a:lnTo>
                    <a:pt x="525" y="530417"/>
                  </a:lnTo>
                  <a:lnTo>
                    <a:pt x="4207" y="425085"/>
                  </a:lnTo>
                  <a:lnTo>
                    <a:pt x="14201" y="295903"/>
                  </a:lnTo>
                  <a:lnTo>
                    <a:pt x="33661" y="180811"/>
                  </a:lnTo>
                  <a:lnTo>
                    <a:pt x="47903" y="143251"/>
                  </a:lnTo>
                  <a:lnTo>
                    <a:pt x="69193" y="109117"/>
                  </a:lnTo>
                  <a:lnTo>
                    <a:pt x="96711" y="79767"/>
                  </a:lnTo>
                  <a:lnTo>
                    <a:pt x="129355" y="56345"/>
                  </a:lnTo>
                  <a:lnTo>
                    <a:pt x="165917" y="39684"/>
                  </a:lnTo>
                  <a:lnTo>
                    <a:pt x="332360" y="15512"/>
                  </a:lnTo>
                  <a:lnTo>
                    <a:pt x="546171" y="4852"/>
                  </a:lnTo>
                  <a:lnTo>
                    <a:pt x="736122" y="702"/>
                  </a:lnTo>
                  <a:lnTo>
                    <a:pt x="818126" y="0"/>
                  </a:lnTo>
                  <a:lnTo>
                    <a:pt x="900125" y="542"/>
                  </a:lnTo>
                  <a:lnTo>
                    <a:pt x="1090064" y="4340"/>
                  </a:lnTo>
                  <a:lnTo>
                    <a:pt x="1303858" y="14649"/>
                  </a:lnTo>
                  <a:lnTo>
                    <a:pt x="1457421" y="34724"/>
                  </a:lnTo>
                  <a:lnTo>
                    <a:pt x="1494995" y="48960"/>
                  </a:lnTo>
                  <a:lnTo>
                    <a:pt x="1529142" y="70242"/>
                  </a:lnTo>
                  <a:lnTo>
                    <a:pt x="1558502" y="97750"/>
                  </a:lnTo>
                  <a:lnTo>
                    <a:pt x="1581933" y="130381"/>
                  </a:lnTo>
                  <a:lnTo>
                    <a:pt x="1598600" y="166930"/>
                  </a:lnTo>
                  <a:lnTo>
                    <a:pt x="1622781" y="295472"/>
                  </a:lnTo>
                  <a:lnTo>
                    <a:pt x="1633445" y="424957"/>
                  </a:lnTo>
                  <a:lnTo>
                    <a:pt x="1637597" y="530401"/>
                  </a:lnTo>
                  <a:lnTo>
                    <a:pt x="1638300" y="573958"/>
                  </a:lnTo>
                  <a:lnTo>
                    <a:pt x="1637758" y="617664"/>
                  </a:lnTo>
                  <a:lnTo>
                    <a:pt x="1633964" y="723356"/>
                  </a:lnTo>
                  <a:lnTo>
                    <a:pt x="1623666" y="852898"/>
                  </a:lnTo>
                  <a:lnTo>
                    <a:pt x="1603614" y="968155"/>
                  </a:lnTo>
                  <a:lnTo>
                    <a:pt x="1589372" y="1005715"/>
                  </a:lnTo>
                  <a:lnTo>
                    <a:pt x="1568082" y="1039849"/>
                  </a:lnTo>
                  <a:lnTo>
                    <a:pt x="1540564" y="1069199"/>
                  </a:lnTo>
                  <a:lnTo>
                    <a:pt x="1507920" y="1092621"/>
                  </a:lnTo>
                  <a:lnTo>
                    <a:pt x="1471358" y="1109281"/>
                  </a:lnTo>
                  <a:lnTo>
                    <a:pt x="1304915" y="1133279"/>
                  </a:lnTo>
                  <a:lnTo>
                    <a:pt x="1091104" y="1143580"/>
                  </a:lnTo>
                  <a:lnTo>
                    <a:pt x="901153" y="1147375"/>
                  </a:lnTo>
                  <a:lnTo>
                    <a:pt x="819150" y="1147917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>
              <a:hlinkClick r:id="rId3"/>
            </p:cNvPr>
            <p:cNvSpPr/>
            <p:nvPr/>
          </p:nvSpPr>
          <p:spPr>
            <a:xfrm>
              <a:off x="5160860" y="3696609"/>
              <a:ext cx="425450" cy="492125"/>
            </a:xfrm>
            <a:custGeom>
              <a:avLst/>
              <a:gdLst/>
              <a:ahLst/>
              <a:cxnLst/>
              <a:rect l="l" t="t" r="r" b="b"/>
              <a:pathLst>
                <a:path w="425450" h="492125">
                  <a:moveTo>
                    <a:pt x="25" y="491920"/>
                  </a:moveTo>
                  <a:lnTo>
                    <a:pt x="0" y="0"/>
                  </a:lnTo>
                  <a:lnTo>
                    <a:pt x="424831" y="245960"/>
                  </a:lnTo>
                  <a:lnTo>
                    <a:pt x="25" y="491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1" name="object 11"/>
          <p:cNvGrpSpPr/>
          <p:nvPr/>
        </p:nvGrpSpPr>
        <p:grpSpPr>
          <a:xfrm>
            <a:off x="11955449" y="3368611"/>
            <a:ext cx="1638300" cy="1148080"/>
            <a:chOff x="11955449" y="3368611"/>
            <a:chExt cx="1638300" cy="1148080"/>
          </a:xfrm>
        </p:grpSpPr>
        <p:sp>
          <p:nvSpPr>
            <p:cNvPr id="12" name="object 12">
              <a:hlinkClick r:id="rId4"/>
            </p:cNvPr>
            <p:cNvSpPr/>
            <p:nvPr/>
          </p:nvSpPr>
          <p:spPr>
            <a:xfrm>
              <a:off x="11955449" y="3368611"/>
              <a:ext cx="1638300" cy="1148080"/>
            </a:xfrm>
            <a:custGeom>
              <a:avLst/>
              <a:gdLst/>
              <a:ahLst/>
              <a:cxnLst/>
              <a:rect l="l" t="t" r="r" b="b"/>
              <a:pathLst>
                <a:path w="1638300" h="1148079">
                  <a:moveTo>
                    <a:pt x="819150" y="1147917"/>
                  </a:moveTo>
                  <a:lnTo>
                    <a:pt x="737147" y="1147375"/>
                  </a:lnTo>
                  <a:lnTo>
                    <a:pt x="547198" y="1143577"/>
                  </a:lnTo>
                  <a:lnTo>
                    <a:pt x="333395" y="1133268"/>
                  </a:lnTo>
                  <a:lnTo>
                    <a:pt x="179829" y="1113193"/>
                  </a:lnTo>
                  <a:lnTo>
                    <a:pt x="142255" y="1098957"/>
                  </a:lnTo>
                  <a:lnTo>
                    <a:pt x="108108" y="1077675"/>
                  </a:lnTo>
                  <a:lnTo>
                    <a:pt x="78747" y="1050167"/>
                  </a:lnTo>
                  <a:lnTo>
                    <a:pt x="55316" y="1017535"/>
                  </a:lnTo>
                  <a:lnTo>
                    <a:pt x="38650" y="980986"/>
                  </a:lnTo>
                  <a:lnTo>
                    <a:pt x="14643" y="852445"/>
                  </a:lnTo>
                  <a:lnTo>
                    <a:pt x="4338" y="722959"/>
                  </a:lnTo>
                  <a:lnTo>
                    <a:pt x="542" y="617516"/>
                  </a:lnTo>
                  <a:lnTo>
                    <a:pt x="0" y="573958"/>
                  </a:lnTo>
                  <a:lnTo>
                    <a:pt x="525" y="530417"/>
                  </a:lnTo>
                  <a:lnTo>
                    <a:pt x="4207" y="425085"/>
                  </a:lnTo>
                  <a:lnTo>
                    <a:pt x="14201" y="295903"/>
                  </a:lnTo>
                  <a:lnTo>
                    <a:pt x="33661" y="180811"/>
                  </a:lnTo>
                  <a:lnTo>
                    <a:pt x="47903" y="143251"/>
                  </a:lnTo>
                  <a:lnTo>
                    <a:pt x="69193" y="109117"/>
                  </a:lnTo>
                  <a:lnTo>
                    <a:pt x="96711" y="79767"/>
                  </a:lnTo>
                  <a:lnTo>
                    <a:pt x="129355" y="56345"/>
                  </a:lnTo>
                  <a:lnTo>
                    <a:pt x="165917" y="39684"/>
                  </a:lnTo>
                  <a:lnTo>
                    <a:pt x="332360" y="15512"/>
                  </a:lnTo>
                  <a:lnTo>
                    <a:pt x="546171" y="4852"/>
                  </a:lnTo>
                  <a:lnTo>
                    <a:pt x="736122" y="702"/>
                  </a:lnTo>
                  <a:lnTo>
                    <a:pt x="818126" y="0"/>
                  </a:lnTo>
                  <a:lnTo>
                    <a:pt x="900125" y="542"/>
                  </a:lnTo>
                  <a:lnTo>
                    <a:pt x="1090064" y="4340"/>
                  </a:lnTo>
                  <a:lnTo>
                    <a:pt x="1303858" y="14649"/>
                  </a:lnTo>
                  <a:lnTo>
                    <a:pt x="1457421" y="34724"/>
                  </a:lnTo>
                  <a:lnTo>
                    <a:pt x="1494995" y="48960"/>
                  </a:lnTo>
                  <a:lnTo>
                    <a:pt x="1529142" y="70242"/>
                  </a:lnTo>
                  <a:lnTo>
                    <a:pt x="1558502" y="97750"/>
                  </a:lnTo>
                  <a:lnTo>
                    <a:pt x="1581933" y="130381"/>
                  </a:lnTo>
                  <a:lnTo>
                    <a:pt x="1598600" y="166930"/>
                  </a:lnTo>
                  <a:lnTo>
                    <a:pt x="1622781" y="295472"/>
                  </a:lnTo>
                  <a:lnTo>
                    <a:pt x="1633445" y="424957"/>
                  </a:lnTo>
                  <a:lnTo>
                    <a:pt x="1637597" y="530401"/>
                  </a:lnTo>
                  <a:lnTo>
                    <a:pt x="1638300" y="573958"/>
                  </a:lnTo>
                  <a:lnTo>
                    <a:pt x="1637758" y="617664"/>
                  </a:lnTo>
                  <a:lnTo>
                    <a:pt x="1633964" y="723356"/>
                  </a:lnTo>
                  <a:lnTo>
                    <a:pt x="1623666" y="852898"/>
                  </a:lnTo>
                  <a:lnTo>
                    <a:pt x="1603614" y="968155"/>
                  </a:lnTo>
                  <a:lnTo>
                    <a:pt x="1589372" y="1005715"/>
                  </a:lnTo>
                  <a:lnTo>
                    <a:pt x="1568082" y="1039849"/>
                  </a:lnTo>
                  <a:lnTo>
                    <a:pt x="1540564" y="1069199"/>
                  </a:lnTo>
                  <a:lnTo>
                    <a:pt x="1507920" y="1092621"/>
                  </a:lnTo>
                  <a:lnTo>
                    <a:pt x="1471358" y="1109281"/>
                  </a:lnTo>
                  <a:lnTo>
                    <a:pt x="1304915" y="1133279"/>
                  </a:lnTo>
                  <a:lnTo>
                    <a:pt x="1091104" y="1143580"/>
                  </a:lnTo>
                  <a:lnTo>
                    <a:pt x="901153" y="1147375"/>
                  </a:lnTo>
                  <a:lnTo>
                    <a:pt x="819150" y="1147917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>
              <a:hlinkClick r:id="rId4"/>
            </p:cNvPr>
            <p:cNvSpPr/>
            <p:nvPr/>
          </p:nvSpPr>
          <p:spPr>
            <a:xfrm>
              <a:off x="12610538" y="3696609"/>
              <a:ext cx="425450" cy="492125"/>
            </a:xfrm>
            <a:custGeom>
              <a:avLst/>
              <a:gdLst/>
              <a:ahLst/>
              <a:cxnLst/>
              <a:rect l="l" t="t" r="r" b="b"/>
              <a:pathLst>
                <a:path w="425450" h="492125">
                  <a:moveTo>
                    <a:pt x="25" y="491920"/>
                  </a:moveTo>
                  <a:lnTo>
                    <a:pt x="0" y="0"/>
                  </a:lnTo>
                  <a:lnTo>
                    <a:pt x="424831" y="245960"/>
                  </a:lnTo>
                  <a:lnTo>
                    <a:pt x="25" y="491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4287306" y="4991836"/>
            <a:ext cx="2075814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200" b="1" u="heavy" spc="290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3"/>
              </a:rPr>
              <a:t>Video</a:t>
            </a:r>
            <a:r>
              <a:rPr sz="4200" b="1" u="heavy" spc="-33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</a:rPr>
              <a:t> </a:t>
            </a:r>
            <a:r>
              <a:rPr sz="4200" b="1" u="heavy" spc="-50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3"/>
              </a:rPr>
              <a:t>4</a:t>
            </a:r>
            <a:endParaRPr sz="4200">
              <a:latin typeface="Arial"/>
              <a:cs typeface="Arial"/>
            </a:endParaRPr>
          </a:p>
        </p:txBody>
      </p:sp>
      <p:sp>
        <p:nvSpPr>
          <p:cNvPr id="17" name="object 1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  <p:sp>
        <p:nvSpPr>
          <p:cNvPr id="15" name="object 15"/>
          <p:cNvSpPr txBox="1"/>
          <p:nvPr/>
        </p:nvSpPr>
        <p:spPr>
          <a:xfrm>
            <a:off x="4091658" y="5962519"/>
            <a:ext cx="2466975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Modules</a:t>
            </a:r>
            <a:r>
              <a:rPr sz="2100" spc="-1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dirty="0">
                <a:solidFill>
                  <a:srgbClr val="FFFFFF"/>
                </a:solidFill>
                <a:latin typeface="Lucida Sans Unicode"/>
                <a:cs typeface="Lucida Sans Unicode"/>
              </a:rPr>
              <a:t>&amp;</a:t>
            </a:r>
            <a:r>
              <a:rPr sz="2100" spc="-13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spc="50" dirty="0">
                <a:solidFill>
                  <a:srgbClr val="FFFFFF"/>
                </a:solidFill>
                <a:latin typeface="Lucida Sans Unicode"/>
                <a:cs typeface="Lucida Sans Unicode"/>
              </a:rPr>
              <a:t>Library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1746527" y="4991836"/>
            <a:ext cx="2069464" cy="16878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4200" b="1" u="heavy" spc="290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4"/>
              </a:rPr>
              <a:t>Video</a:t>
            </a:r>
            <a:r>
              <a:rPr sz="4200" b="1" u="heavy" spc="-33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</a:rPr>
              <a:t> </a:t>
            </a:r>
            <a:r>
              <a:rPr sz="4200" b="1" u="heavy" spc="-50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4"/>
              </a:rPr>
              <a:t>5</a:t>
            </a:r>
            <a:endParaRPr sz="4200">
              <a:latin typeface="Arial"/>
              <a:cs typeface="Arial"/>
            </a:endParaRPr>
          </a:p>
          <a:p>
            <a:pPr marL="293370" marR="285750" algn="ctr">
              <a:lnSpc>
                <a:spcPct val="116100"/>
              </a:lnSpc>
              <a:spcBef>
                <a:spcPts val="2195"/>
              </a:spcBef>
            </a:pPr>
            <a:r>
              <a:rPr sz="2100" spc="165" dirty="0">
                <a:solidFill>
                  <a:srgbClr val="FFFFFF"/>
                </a:solidFill>
                <a:latin typeface="Lucida Sans Unicode"/>
                <a:cs typeface="Lucida Sans Unicode"/>
              </a:rPr>
              <a:t>OS</a:t>
            </a:r>
            <a:r>
              <a:rPr sz="2100" spc="-14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spc="65" dirty="0">
                <a:solidFill>
                  <a:srgbClr val="FFFFFF"/>
                </a:solidFill>
                <a:latin typeface="Lucida Sans Unicode"/>
                <a:cs typeface="Lucida Sans Unicode"/>
              </a:rPr>
              <a:t>Module </a:t>
            </a:r>
            <a:r>
              <a:rPr sz="2100" spc="85" dirty="0">
                <a:solidFill>
                  <a:srgbClr val="FFFFFF"/>
                </a:solidFill>
                <a:latin typeface="Lucida Sans Unicode"/>
                <a:cs typeface="Lucida Sans Unicode"/>
              </a:rPr>
              <a:t>(Optional)</a:t>
            </a:r>
            <a:endParaRPr sz="2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3"/>
            <a:ext cx="9144000" cy="8243570"/>
            <a:chOff x="0" y="3"/>
            <a:chExt cx="9144000" cy="824357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"/>
              <a:ext cx="7413907" cy="636938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3199547" y="2040734"/>
              <a:ext cx="5944870" cy="6202680"/>
            </a:xfrm>
            <a:custGeom>
              <a:avLst/>
              <a:gdLst/>
              <a:ahLst/>
              <a:cxnLst/>
              <a:rect l="l" t="t" r="r" b="b"/>
              <a:pathLst>
                <a:path w="5944870" h="6202680">
                  <a:moveTo>
                    <a:pt x="5247453" y="6202639"/>
                  </a:moveTo>
                  <a:lnTo>
                    <a:pt x="696998" y="6202639"/>
                  </a:lnTo>
                  <a:lnTo>
                    <a:pt x="664701" y="6199601"/>
                  </a:lnTo>
                  <a:lnTo>
                    <a:pt x="618397" y="6192316"/>
                  </a:lnTo>
                  <a:lnTo>
                    <a:pt x="573052" y="6182273"/>
                  </a:lnTo>
                  <a:lnTo>
                    <a:pt x="528755" y="6169563"/>
                  </a:lnTo>
                  <a:lnTo>
                    <a:pt x="485595" y="6154274"/>
                  </a:lnTo>
                  <a:lnTo>
                    <a:pt x="443664" y="6136497"/>
                  </a:lnTo>
                  <a:lnTo>
                    <a:pt x="403051" y="6116323"/>
                  </a:lnTo>
                  <a:lnTo>
                    <a:pt x="363846" y="6093840"/>
                  </a:lnTo>
                  <a:lnTo>
                    <a:pt x="326139" y="6069139"/>
                  </a:lnTo>
                  <a:lnTo>
                    <a:pt x="290020" y="6042311"/>
                  </a:lnTo>
                  <a:lnTo>
                    <a:pt x="255580" y="6013444"/>
                  </a:lnTo>
                  <a:lnTo>
                    <a:pt x="222907" y="5982629"/>
                  </a:lnTo>
                  <a:lnTo>
                    <a:pt x="192092" y="5949957"/>
                  </a:lnTo>
                  <a:lnTo>
                    <a:pt x="163226" y="5915516"/>
                  </a:lnTo>
                  <a:lnTo>
                    <a:pt x="136397" y="5879397"/>
                  </a:lnTo>
                  <a:lnTo>
                    <a:pt x="111696" y="5841690"/>
                  </a:lnTo>
                  <a:lnTo>
                    <a:pt x="89214" y="5802485"/>
                  </a:lnTo>
                  <a:lnTo>
                    <a:pt x="69039" y="5761872"/>
                  </a:lnTo>
                  <a:lnTo>
                    <a:pt x="51262" y="5719941"/>
                  </a:lnTo>
                  <a:lnTo>
                    <a:pt x="35974" y="5676782"/>
                  </a:lnTo>
                  <a:lnTo>
                    <a:pt x="23263" y="5632484"/>
                  </a:lnTo>
                  <a:lnTo>
                    <a:pt x="13220" y="5587139"/>
                  </a:lnTo>
                  <a:lnTo>
                    <a:pt x="5935" y="5540835"/>
                  </a:lnTo>
                  <a:lnTo>
                    <a:pt x="1498" y="5493663"/>
                  </a:lnTo>
                  <a:lnTo>
                    <a:pt x="0" y="5445713"/>
                  </a:lnTo>
                  <a:lnTo>
                    <a:pt x="0" y="759823"/>
                  </a:lnTo>
                  <a:lnTo>
                    <a:pt x="1498" y="711873"/>
                  </a:lnTo>
                  <a:lnTo>
                    <a:pt x="5935" y="664701"/>
                  </a:lnTo>
                  <a:lnTo>
                    <a:pt x="13220" y="618397"/>
                  </a:lnTo>
                  <a:lnTo>
                    <a:pt x="23263" y="573052"/>
                  </a:lnTo>
                  <a:lnTo>
                    <a:pt x="35974" y="528755"/>
                  </a:lnTo>
                  <a:lnTo>
                    <a:pt x="51262" y="485595"/>
                  </a:lnTo>
                  <a:lnTo>
                    <a:pt x="69039" y="443664"/>
                  </a:lnTo>
                  <a:lnTo>
                    <a:pt x="89214" y="403051"/>
                  </a:lnTo>
                  <a:lnTo>
                    <a:pt x="111696" y="363846"/>
                  </a:lnTo>
                  <a:lnTo>
                    <a:pt x="136397" y="326139"/>
                  </a:lnTo>
                  <a:lnTo>
                    <a:pt x="163226" y="290020"/>
                  </a:lnTo>
                  <a:lnTo>
                    <a:pt x="192092" y="255580"/>
                  </a:lnTo>
                  <a:lnTo>
                    <a:pt x="222907" y="222907"/>
                  </a:lnTo>
                  <a:lnTo>
                    <a:pt x="255580" y="192092"/>
                  </a:lnTo>
                  <a:lnTo>
                    <a:pt x="290020" y="163226"/>
                  </a:lnTo>
                  <a:lnTo>
                    <a:pt x="326139" y="136397"/>
                  </a:lnTo>
                  <a:lnTo>
                    <a:pt x="363846" y="111696"/>
                  </a:lnTo>
                  <a:lnTo>
                    <a:pt x="403051" y="89214"/>
                  </a:lnTo>
                  <a:lnTo>
                    <a:pt x="443664" y="69039"/>
                  </a:lnTo>
                  <a:lnTo>
                    <a:pt x="485595" y="51262"/>
                  </a:lnTo>
                  <a:lnTo>
                    <a:pt x="528755" y="35974"/>
                  </a:lnTo>
                  <a:lnTo>
                    <a:pt x="573052" y="23263"/>
                  </a:lnTo>
                  <a:lnTo>
                    <a:pt x="618397" y="13220"/>
                  </a:lnTo>
                  <a:lnTo>
                    <a:pt x="664701" y="5935"/>
                  </a:lnTo>
                  <a:lnTo>
                    <a:pt x="711873" y="1498"/>
                  </a:lnTo>
                  <a:lnTo>
                    <a:pt x="759823" y="0"/>
                  </a:lnTo>
                  <a:lnTo>
                    <a:pt x="5184628" y="0"/>
                  </a:lnTo>
                  <a:lnTo>
                    <a:pt x="5232578" y="1498"/>
                  </a:lnTo>
                  <a:lnTo>
                    <a:pt x="5279750" y="5935"/>
                  </a:lnTo>
                  <a:lnTo>
                    <a:pt x="5326054" y="13220"/>
                  </a:lnTo>
                  <a:lnTo>
                    <a:pt x="5371399" y="23263"/>
                  </a:lnTo>
                  <a:lnTo>
                    <a:pt x="5415697" y="35974"/>
                  </a:lnTo>
                  <a:lnTo>
                    <a:pt x="5458856" y="51262"/>
                  </a:lnTo>
                  <a:lnTo>
                    <a:pt x="5500787" y="69039"/>
                  </a:lnTo>
                  <a:lnTo>
                    <a:pt x="5541400" y="89214"/>
                  </a:lnTo>
                  <a:lnTo>
                    <a:pt x="5580605" y="111696"/>
                  </a:lnTo>
                  <a:lnTo>
                    <a:pt x="5618312" y="136397"/>
                  </a:lnTo>
                  <a:lnTo>
                    <a:pt x="5654431" y="163226"/>
                  </a:lnTo>
                  <a:lnTo>
                    <a:pt x="5688872" y="192092"/>
                  </a:lnTo>
                  <a:lnTo>
                    <a:pt x="5721544" y="222907"/>
                  </a:lnTo>
                  <a:lnTo>
                    <a:pt x="5752359" y="255580"/>
                  </a:lnTo>
                  <a:lnTo>
                    <a:pt x="5781226" y="290020"/>
                  </a:lnTo>
                  <a:lnTo>
                    <a:pt x="5808054" y="326139"/>
                  </a:lnTo>
                  <a:lnTo>
                    <a:pt x="5832755" y="363846"/>
                  </a:lnTo>
                  <a:lnTo>
                    <a:pt x="5855238" y="403051"/>
                  </a:lnTo>
                  <a:lnTo>
                    <a:pt x="5875412" y="443664"/>
                  </a:lnTo>
                  <a:lnTo>
                    <a:pt x="5893189" y="485595"/>
                  </a:lnTo>
                  <a:lnTo>
                    <a:pt x="5908478" y="528755"/>
                  </a:lnTo>
                  <a:lnTo>
                    <a:pt x="5921188" y="573052"/>
                  </a:lnTo>
                  <a:lnTo>
                    <a:pt x="5931231" y="618397"/>
                  </a:lnTo>
                  <a:lnTo>
                    <a:pt x="5938516" y="664701"/>
                  </a:lnTo>
                  <a:lnTo>
                    <a:pt x="5942953" y="711873"/>
                  </a:lnTo>
                  <a:lnTo>
                    <a:pt x="5944452" y="759823"/>
                  </a:lnTo>
                  <a:lnTo>
                    <a:pt x="5944452" y="5445713"/>
                  </a:lnTo>
                  <a:lnTo>
                    <a:pt x="5942953" y="5493663"/>
                  </a:lnTo>
                  <a:lnTo>
                    <a:pt x="5938516" y="5540835"/>
                  </a:lnTo>
                  <a:lnTo>
                    <a:pt x="5931231" y="5587139"/>
                  </a:lnTo>
                  <a:lnTo>
                    <a:pt x="5921188" y="5632484"/>
                  </a:lnTo>
                  <a:lnTo>
                    <a:pt x="5908478" y="5676782"/>
                  </a:lnTo>
                  <a:lnTo>
                    <a:pt x="5893189" y="5719941"/>
                  </a:lnTo>
                  <a:lnTo>
                    <a:pt x="5875412" y="5761872"/>
                  </a:lnTo>
                  <a:lnTo>
                    <a:pt x="5855238" y="5802485"/>
                  </a:lnTo>
                  <a:lnTo>
                    <a:pt x="5832755" y="5841690"/>
                  </a:lnTo>
                  <a:lnTo>
                    <a:pt x="5808054" y="5879397"/>
                  </a:lnTo>
                  <a:lnTo>
                    <a:pt x="5781226" y="5915516"/>
                  </a:lnTo>
                  <a:lnTo>
                    <a:pt x="5752359" y="5949957"/>
                  </a:lnTo>
                  <a:lnTo>
                    <a:pt x="5721544" y="5982629"/>
                  </a:lnTo>
                  <a:lnTo>
                    <a:pt x="5688872" y="6013444"/>
                  </a:lnTo>
                  <a:lnTo>
                    <a:pt x="5654431" y="6042311"/>
                  </a:lnTo>
                  <a:lnTo>
                    <a:pt x="5618312" y="6069139"/>
                  </a:lnTo>
                  <a:lnTo>
                    <a:pt x="5580605" y="6093840"/>
                  </a:lnTo>
                  <a:lnTo>
                    <a:pt x="5541400" y="6116323"/>
                  </a:lnTo>
                  <a:lnTo>
                    <a:pt x="5500787" y="6136497"/>
                  </a:lnTo>
                  <a:lnTo>
                    <a:pt x="5458856" y="6154274"/>
                  </a:lnTo>
                  <a:lnTo>
                    <a:pt x="5415697" y="6169563"/>
                  </a:lnTo>
                  <a:lnTo>
                    <a:pt x="5371399" y="6182273"/>
                  </a:lnTo>
                  <a:lnTo>
                    <a:pt x="5326054" y="6192316"/>
                  </a:lnTo>
                  <a:lnTo>
                    <a:pt x="5279750" y="6199601"/>
                  </a:lnTo>
                  <a:lnTo>
                    <a:pt x="5247453" y="6202639"/>
                  </a:lnTo>
                  <a:close/>
                </a:path>
              </a:pathLst>
            </a:custGeom>
            <a:solidFill>
              <a:srgbClr val="2E2D2D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804589" y="2695635"/>
            <a:ext cx="273494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200" dirty="0">
                <a:latin typeface="Arial"/>
                <a:cs typeface="Arial"/>
              </a:rPr>
              <a:t>Example</a:t>
            </a:r>
            <a:endParaRPr sz="4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746867" y="5035552"/>
            <a:ext cx="485013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b="1" u="heavy" spc="7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cs typeface="Arial"/>
                <a:hlinkClick r:id="rId3"/>
              </a:rPr>
              <a:t>Example2.ipynb</a:t>
            </a:r>
            <a:endParaRPr sz="48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7468715" y="9790212"/>
            <a:ext cx="819785" cy="497205"/>
          </a:xfrm>
          <a:custGeom>
            <a:avLst/>
            <a:gdLst/>
            <a:ahLst/>
            <a:cxnLst/>
            <a:rect l="l" t="t" r="r" b="b"/>
            <a:pathLst>
              <a:path w="819784" h="497204">
                <a:moveTo>
                  <a:pt x="496786" y="496786"/>
                </a:moveTo>
                <a:lnTo>
                  <a:pt x="0" y="0"/>
                </a:lnTo>
                <a:lnTo>
                  <a:pt x="819285" y="16759"/>
                </a:lnTo>
                <a:lnTo>
                  <a:pt x="819285" y="496786"/>
                </a:lnTo>
                <a:lnTo>
                  <a:pt x="496786" y="496786"/>
                </a:lnTo>
                <a:close/>
              </a:path>
            </a:pathLst>
          </a:custGeom>
          <a:solidFill>
            <a:srgbClr val="FFB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0" y="9981976"/>
            <a:ext cx="8125459" cy="19050"/>
          </a:xfrm>
          <a:custGeom>
            <a:avLst/>
            <a:gdLst/>
            <a:ahLst/>
            <a:cxnLst/>
            <a:rect l="l" t="t" r="r" b="b"/>
            <a:pathLst>
              <a:path w="8125459" h="19050">
                <a:moveTo>
                  <a:pt x="0" y="19050"/>
                </a:moveTo>
                <a:lnTo>
                  <a:pt x="0" y="0"/>
                </a:lnTo>
                <a:lnTo>
                  <a:pt x="8124887" y="0"/>
                </a:lnTo>
                <a:lnTo>
                  <a:pt x="8124887" y="19050"/>
                </a:lnTo>
                <a:lnTo>
                  <a:pt x="0" y="1905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0336186" y="2739444"/>
            <a:ext cx="6407150" cy="46901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653415">
              <a:lnSpc>
                <a:spcPct val="116100"/>
              </a:lnSpc>
              <a:spcBef>
                <a:spcPts val="100"/>
              </a:spcBef>
            </a:pPr>
            <a:r>
              <a:rPr sz="2100" spc="60" dirty="0">
                <a:solidFill>
                  <a:srgbClr val="F7F4EB"/>
                </a:solidFill>
                <a:latin typeface="Lucida Sans Unicode"/>
                <a:cs typeface="Lucida Sans Unicode"/>
              </a:rPr>
              <a:t>You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50" dirty="0">
                <a:solidFill>
                  <a:srgbClr val="F7F4EB"/>
                </a:solidFill>
                <a:latin typeface="Lucida Sans Unicode"/>
                <a:cs typeface="Lucida Sans Unicode"/>
              </a:rPr>
              <a:t>can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download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55" dirty="0">
                <a:solidFill>
                  <a:srgbClr val="F7F4EB"/>
                </a:solidFill>
                <a:latin typeface="Lucida Sans Unicode"/>
                <a:cs typeface="Lucida Sans Unicode"/>
              </a:rPr>
              <a:t>this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example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and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0" dirty="0">
                <a:solidFill>
                  <a:srgbClr val="F7F4EB"/>
                </a:solidFill>
                <a:latin typeface="Lucida Sans Unicode"/>
                <a:cs typeface="Lucida Sans Unicode"/>
              </a:rPr>
              <a:t>run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-25" dirty="0">
                <a:solidFill>
                  <a:srgbClr val="F7F4EB"/>
                </a:solidFill>
                <a:latin typeface="Lucida Sans Unicode"/>
                <a:cs typeface="Lucida Sans Unicode"/>
              </a:rPr>
              <a:t>it </a:t>
            </a:r>
            <a:r>
              <a:rPr sz="2100" spc="80" dirty="0">
                <a:solidFill>
                  <a:srgbClr val="F7F4EB"/>
                </a:solidFill>
                <a:latin typeface="Lucida Sans Unicode"/>
                <a:cs typeface="Lucida Sans Unicode"/>
              </a:rPr>
              <a:t>through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0" dirty="0">
                <a:solidFill>
                  <a:srgbClr val="F7F4EB"/>
                </a:solidFill>
                <a:latin typeface="Lucida Sans Unicode"/>
                <a:cs typeface="Lucida Sans Unicode"/>
              </a:rPr>
              <a:t>google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0" dirty="0">
                <a:solidFill>
                  <a:srgbClr val="F7F4EB"/>
                </a:solidFill>
                <a:latin typeface="Lucida Sans Unicode"/>
                <a:cs typeface="Lucida Sans Unicode"/>
              </a:rPr>
              <a:t>collab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for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now</a:t>
            </a:r>
            <a:endParaRPr sz="2100">
              <a:latin typeface="Lucida Sans Unicode"/>
              <a:cs typeface="Lucida Sans Unicode"/>
            </a:endParaRPr>
          </a:p>
          <a:p>
            <a:pPr marL="12700" marR="5080">
              <a:lnSpc>
                <a:spcPct val="116100"/>
              </a:lnSpc>
              <a:spcBef>
                <a:spcPts val="2455"/>
              </a:spcBef>
            </a:pPr>
            <a:r>
              <a:rPr sz="2100" spc="80" dirty="0">
                <a:solidFill>
                  <a:srgbClr val="F7F4EB"/>
                </a:solidFill>
                <a:latin typeface="Lucida Sans Unicode"/>
                <a:cs typeface="Lucida Sans Unicode"/>
              </a:rPr>
              <a:t>Or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dirty="0">
                <a:solidFill>
                  <a:srgbClr val="F7F4EB"/>
                </a:solidFill>
                <a:latin typeface="Lucida Sans Unicode"/>
                <a:cs typeface="Lucida Sans Unicode"/>
              </a:rPr>
              <a:t>if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you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4" dirty="0">
                <a:solidFill>
                  <a:srgbClr val="F7F4EB"/>
                </a:solidFill>
                <a:latin typeface="Lucida Sans Unicode"/>
                <a:cs typeface="Lucida Sans Unicode"/>
              </a:rPr>
              <a:t>have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0" dirty="0">
                <a:solidFill>
                  <a:srgbClr val="F7F4EB"/>
                </a:solidFill>
                <a:latin typeface="Lucida Sans Unicode"/>
                <a:cs typeface="Lucida Sans Unicode"/>
              </a:rPr>
              <a:t>already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0" dirty="0">
                <a:solidFill>
                  <a:srgbClr val="F7F4EB"/>
                </a:solidFill>
                <a:latin typeface="Lucida Sans Unicode"/>
                <a:cs typeface="Lucida Sans Unicode"/>
              </a:rPr>
              <a:t>installed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Anaconda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0" dirty="0">
                <a:solidFill>
                  <a:srgbClr val="F7F4EB"/>
                </a:solidFill>
                <a:latin typeface="Lucida Sans Unicode"/>
                <a:cs typeface="Lucida Sans Unicode"/>
              </a:rPr>
              <a:t>then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you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50" dirty="0">
                <a:solidFill>
                  <a:srgbClr val="F7F4EB"/>
                </a:solidFill>
                <a:latin typeface="Lucida Sans Unicode"/>
                <a:cs typeface="Lucida Sans Unicode"/>
              </a:rPr>
              <a:t>can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20" dirty="0">
                <a:solidFill>
                  <a:srgbClr val="F7F4EB"/>
                </a:solidFill>
                <a:latin typeface="Lucida Sans Unicode"/>
                <a:cs typeface="Lucida Sans Unicode"/>
              </a:rPr>
              <a:t>search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for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Anaconda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terminal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dirty="0">
                <a:solidFill>
                  <a:srgbClr val="F7F4EB"/>
                </a:solidFill>
                <a:latin typeface="Lucida Sans Unicode"/>
                <a:cs typeface="Lucida Sans Unicode"/>
              </a:rPr>
              <a:t>in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50" dirty="0">
                <a:solidFill>
                  <a:srgbClr val="F7F4EB"/>
                </a:solidFill>
                <a:latin typeface="Lucida Sans Unicode"/>
                <a:cs typeface="Lucida Sans Unicode"/>
              </a:rPr>
              <a:t>your </a:t>
            </a:r>
            <a:r>
              <a:rPr sz="2100" spc="100" dirty="0">
                <a:solidFill>
                  <a:srgbClr val="F7F4EB"/>
                </a:solidFill>
                <a:latin typeface="Lucida Sans Unicode"/>
                <a:cs typeface="Lucida Sans Unicode"/>
              </a:rPr>
              <a:t>windows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20" dirty="0">
                <a:solidFill>
                  <a:srgbClr val="F7F4EB"/>
                </a:solidFill>
                <a:latin typeface="Lucida Sans Unicode"/>
                <a:cs typeface="Lucida Sans Unicode"/>
              </a:rPr>
              <a:t>search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0" dirty="0">
                <a:solidFill>
                  <a:srgbClr val="F7F4EB"/>
                </a:solidFill>
                <a:latin typeface="Lucida Sans Unicode"/>
                <a:cs typeface="Lucida Sans Unicode"/>
              </a:rPr>
              <a:t>bar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-254" dirty="0">
                <a:solidFill>
                  <a:srgbClr val="F7F4EB"/>
                </a:solidFill>
                <a:latin typeface="Lucida Sans Unicode"/>
                <a:cs typeface="Lucida Sans Unicode"/>
              </a:rPr>
              <a:t>-</a:t>
            </a:r>
            <a:r>
              <a:rPr sz="2100" spc="-490" dirty="0">
                <a:solidFill>
                  <a:srgbClr val="F7F4EB"/>
                </a:solidFill>
                <a:latin typeface="Lucida Sans Unicode"/>
                <a:cs typeface="Lucida Sans Unicode"/>
              </a:rPr>
              <a:t>&gt;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and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then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25" dirty="0">
                <a:solidFill>
                  <a:srgbClr val="F7F4EB"/>
                </a:solidFill>
                <a:latin typeface="Lucida Sans Unicode"/>
                <a:cs typeface="Lucida Sans Unicode"/>
              </a:rPr>
              <a:t>type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0" dirty="0">
                <a:solidFill>
                  <a:srgbClr val="F7F4EB"/>
                </a:solidFill>
                <a:latin typeface="Lucida Sans Unicode"/>
                <a:cs typeface="Lucida Sans Unicode"/>
              </a:rPr>
              <a:t>"jupyter </a:t>
            </a:r>
            <a:r>
              <a:rPr sz="2100" spc="70" dirty="0">
                <a:solidFill>
                  <a:srgbClr val="F7F4EB"/>
                </a:solidFill>
                <a:latin typeface="Lucida Sans Unicode"/>
                <a:cs typeface="Lucida Sans Unicode"/>
              </a:rPr>
              <a:t>notebook"</a:t>
            </a:r>
            <a:endParaRPr sz="2100">
              <a:latin typeface="Lucida Sans Unicode"/>
              <a:cs typeface="Lucida Sans Unicode"/>
            </a:endParaRPr>
          </a:p>
          <a:p>
            <a:pPr marL="12700" marR="529590">
              <a:lnSpc>
                <a:spcPct val="116100"/>
              </a:lnSpc>
              <a:spcBef>
                <a:spcPts val="2555"/>
              </a:spcBef>
            </a:pPr>
            <a:r>
              <a:rPr sz="2100" spc="125" dirty="0">
                <a:solidFill>
                  <a:srgbClr val="F7F4EB"/>
                </a:solidFill>
                <a:latin typeface="Lucida Sans Unicode"/>
                <a:cs typeface="Lucida Sans Unicode"/>
              </a:rPr>
              <a:t>Access</a:t>
            </a:r>
            <a:r>
              <a:rPr sz="2100" spc="-11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55" dirty="0">
                <a:solidFill>
                  <a:srgbClr val="F7F4EB"/>
                </a:solidFill>
                <a:latin typeface="Lucida Sans Unicode"/>
                <a:cs typeface="Lucida Sans Unicode"/>
              </a:rPr>
              <a:t>this</a:t>
            </a:r>
            <a:r>
              <a:rPr sz="2100" spc="-11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0" dirty="0">
                <a:solidFill>
                  <a:srgbClr val="F7F4EB"/>
                </a:solidFill>
                <a:latin typeface="Lucida Sans Unicode"/>
                <a:cs typeface="Lucida Sans Unicode"/>
              </a:rPr>
              <a:t>example.ipynb</a:t>
            </a:r>
            <a:r>
              <a:rPr sz="2100" spc="-11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from</a:t>
            </a:r>
            <a:r>
              <a:rPr sz="2100" spc="-11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25" dirty="0">
                <a:solidFill>
                  <a:srgbClr val="F7F4EB"/>
                </a:solidFill>
                <a:latin typeface="Lucida Sans Unicode"/>
                <a:cs typeface="Lucida Sans Unicode"/>
              </a:rPr>
              <a:t>where</a:t>
            </a:r>
            <a:r>
              <a:rPr sz="2100" spc="-11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dirty="0">
                <a:solidFill>
                  <a:srgbClr val="F7F4EB"/>
                </a:solidFill>
                <a:latin typeface="Lucida Sans Unicode"/>
                <a:cs typeface="Lucida Sans Unicode"/>
              </a:rPr>
              <a:t>it</a:t>
            </a:r>
            <a:r>
              <a:rPr sz="2100" spc="-11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-25" dirty="0">
                <a:solidFill>
                  <a:srgbClr val="F7F4EB"/>
                </a:solidFill>
                <a:latin typeface="Lucida Sans Unicode"/>
                <a:cs typeface="Lucida Sans Unicode"/>
              </a:rPr>
              <a:t>is </a:t>
            </a: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saved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dirty="0">
                <a:solidFill>
                  <a:srgbClr val="F7F4EB"/>
                </a:solidFill>
                <a:latin typeface="Lucida Sans Unicode"/>
                <a:cs typeface="Lucida Sans Unicode"/>
              </a:rPr>
              <a:t>in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0" dirty="0">
                <a:solidFill>
                  <a:srgbClr val="F7F4EB"/>
                </a:solidFill>
                <a:latin typeface="Lucida Sans Unicode"/>
                <a:cs typeface="Lucida Sans Unicode"/>
              </a:rPr>
              <a:t>your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5" dirty="0">
                <a:solidFill>
                  <a:srgbClr val="F7F4EB"/>
                </a:solidFill>
                <a:latin typeface="Lucida Sans Unicode"/>
                <a:cs typeface="Lucida Sans Unicode"/>
              </a:rPr>
              <a:t>system.</a:t>
            </a:r>
            <a:endParaRPr sz="2100">
              <a:latin typeface="Lucida Sans Unicode"/>
              <a:cs typeface="Lucida Sans Unicode"/>
            </a:endParaRPr>
          </a:p>
          <a:p>
            <a:pPr marL="12700" marR="1113155">
              <a:lnSpc>
                <a:spcPct val="116100"/>
              </a:lnSpc>
              <a:spcBef>
                <a:spcPts val="2465"/>
              </a:spcBef>
            </a:pPr>
            <a:r>
              <a:rPr sz="2100" dirty="0">
                <a:solidFill>
                  <a:srgbClr val="F7F4EB"/>
                </a:solidFill>
                <a:latin typeface="Lucida Sans Unicode"/>
                <a:cs typeface="Lucida Sans Unicode"/>
              </a:rPr>
              <a:t>To</a:t>
            </a:r>
            <a:r>
              <a:rPr sz="2100" spc="-12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0" dirty="0">
                <a:solidFill>
                  <a:srgbClr val="F7F4EB"/>
                </a:solidFill>
                <a:latin typeface="Lucida Sans Unicode"/>
                <a:cs typeface="Lucida Sans Unicode"/>
              </a:rPr>
              <a:t>run</a:t>
            </a:r>
            <a:r>
              <a:rPr sz="2100" spc="-12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0" dirty="0">
                <a:solidFill>
                  <a:srgbClr val="F7F4EB"/>
                </a:solidFill>
                <a:latin typeface="Lucida Sans Unicode"/>
                <a:cs typeface="Lucida Sans Unicode"/>
              </a:rPr>
              <a:t>or</a:t>
            </a:r>
            <a:r>
              <a:rPr sz="2100" spc="-12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4" dirty="0">
                <a:solidFill>
                  <a:srgbClr val="F7F4EB"/>
                </a:solidFill>
                <a:latin typeface="Lucida Sans Unicode"/>
                <a:cs typeface="Lucida Sans Unicode"/>
              </a:rPr>
              <a:t>execute</a:t>
            </a:r>
            <a:r>
              <a:rPr sz="2100" spc="-12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dirty="0">
                <a:solidFill>
                  <a:srgbClr val="F7F4EB"/>
                </a:solidFill>
                <a:latin typeface="Lucida Sans Unicode"/>
                <a:cs typeface="Lucida Sans Unicode"/>
              </a:rPr>
              <a:t>in</a:t>
            </a:r>
            <a:r>
              <a:rPr sz="2100" spc="-12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jupyter</a:t>
            </a:r>
            <a:r>
              <a:rPr sz="2100" spc="-12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(or</a:t>
            </a:r>
            <a:r>
              <a:rPr sz="2100" spc="-12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collab)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click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0" dirty="0">
                <a:solidFill>
                  <a:srgbClr val="F7F4EB"/>
                </a:solidFill>
                <a:latin typeface="Lucida Sans Unicode"/>
                <a:cs typeface="Lucida Sans Unicode"/>
              </a:rPr>
              <a:t>Shift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-470" dirty="0">
                <a:solidFill>
                  <a:srgbClr val="F7F4EB"/>
                </a:solidFill>
                <a:latin typeface="Lucida Sans Unicode"/>
                <a:cs typeface="Lucida Sans Unicode"/>
              </a:rPr>
              <a:t>+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Enter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028700"/>
            <a:ext cx="16804640" cy="9258300"/>
            <a:chOff x="0" y="1028700"/>
            <a:chExt cx="16804640" cy="92583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4759585"/>
              <a:ext cx="7238245" cy="5527413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87940" y="1028700"/>
              <a:ext cx="15316199" cy="822959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728584" y="3931777"/>
              <a:ext cx="114300" cy="11429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728584" y="4865227"/>
              <a:ext cx="114300" cy="114299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3010415" y="3689829"/>
            <a:ext cx="12007215" cy="1892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18770">
              <a:lnSpc>
                <a:spcPct val="117800"/>
              </a:lnSpc>
              <a:spcBef>
                <a:spcPts val="100"/>
              </a:spcBef>
            </a:pPr>
            <a:r>
              <a:rPr sz="2600" spc="75" dirty="0">
                <a:solidFill>
                  <a:srgbClr val="FFFFFF"/>
                </a:solidFill>
                <a:latin typeface="Verdana"/>
                <a:cs typeface="Verdana"/>
              </a:rPr>
              <a:t>Write</a:t>
            </a:r>
            <a:r>
              <a:rPr sz="2600" spc="-2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95" dirty="0">
                <a:solidFill>
                  <a:srgbClr val="FFFFFF"/>
                </a:solidFill>
                <a:latin typeface="Verdana"/>
                <a:cs typeface="Verdana"/>
              </a:rPr>
              <a:t>function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80" dirty="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55" dirty="0">
                <a:solidFill>
                  <a:srgbClr val="FFFFFF"/>
                </a:solidFill>
                <a:latin typeface="Verdana"/>
                <a:cs typeface="Verdana"/>
              </a:rPr>
              <a:t>takes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dirty="0">
                <a:solidFill>
                  <a:srgbClr val="FFFFFF"/>
                </a:solidFill>
                <a:latin typeface="Verdana"/>
                <a:cs typeface="Verdana"/>
              </a:rPr>
              <a:t>list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14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65" dirty="0">
                <a:solidFill>
                  <a:srgbClr val="FFFFFF"/>
                </a:solidFill>
                <a:latin typeface="Verdana"/>
                <a:cs typeface="Verdana"/>
              </a:rPr>
              <a:t>numbers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50" dirty="0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65" dirty="0">
                <a:solidFill>
                  <a:srgbClr val="FFFFFF"/>
                </a:solidFill>
                <a:latin typeface="Verdana"/>
                <a:cs typeface="Verdana"/>
              </a:rPr>
              <a:t>input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80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50" dirty="0">
                <a:solidFill>
                  <a:srgbClr val="FFFFFF"/>
                </a:solidFill>
                <a:latin typeface="Verdana"/>
                <a:cs typeface="Verdana"/>
              </a:rPr>
              <a:t>returns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60" dirty="0">
                <a:solidFill>
                  <a:srgbClr val="FFFFFF"/>
                </a:solidFill>
                <a:latin typeface="Verdana"/>
                <a:cs typeface="Verdana"/>
              </a:rPr>
              <a:t>the sum</a:t>
            </a:r>
            <a:r>
              <a:rPr sz="2600" spc="-2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14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26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80" dirty="0">
                <a:solidFill>
                  <a:srgbClr val="FFFFFF"/>
                </a:solidFill>
                <a:latin typeface="Verdana"/>
                <a:cs typeface="Verdana"/>
              </a:rPr>
              <a:t>those</a:t>
            </a:r>
            <a:r>
              <a:rPr sz="26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-10" dirty="0">
                <a:solidFill>
                  <a:srgbClr val="FFFFFF"/>
                </a:solidFill>
                <a:latin typeface="Verdana"/>
                <a:cs typeface="Verdana"/>
              </a:rPr>
              <a:t>numbers.</a:t>
            </a:r>
            <a:endParaRPr sz="2600">
              <a:latin typeface="Verdana"/>
              <a:cs typeface="Verdana"/>
            </a:endParaRPr>
          </a:p>
          <a:p>
            <a:pPr marL="12700" marR="5080">
              <a:lnSpc>
                <a:spcPct val="117800"/>
              </a:lnSpc>
            </a:pPr>
            <a:r>
              <a:rPr sz="2600" spc="75" dirty="0">
                <a:solidFill>
                  <a:srgbClr val="FFFFFF"/>
                </a:solidFill>
                <a:latin typeface="Verdana"/>
                <a:cs typeface="Verdana"/>
              </a:rPr>
              <a:t>Write</a:t>
            </a:r>
            <a:r>
              <a:rPr sz="26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600" spc="-2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95" dirty="0">
                <a:solidFill>
                  <a:srgbClr val="FFFFFF"/>
                </a:solidFill>
                <a:latin typeface="Verdana"/>
                <a:cs typeface="Verdana"/>
              </a:rPr>
              <a:t>function</a:t>
            </a:r>
            <a:r>
              <a:rPr sz="26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80" dirty="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sz="2600" spc="-2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55" dirty="0">
                <a:solidFill>
                  <a:srgbClr val="FFFFFF"/>
                </a:solidFill>
                <a:latin typeface="Verdana"/>
                <a:cs typeface="Verdana"/>
              </a:rPr>
              <a:t>takes</a:t>
            </a:r>
            <a:r>
              <a:rPr sz="26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600" spc="-2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50" dirty="0">
                <a:solidFill>
                  <a:srgbClr val="FFFFFF"/>
                </a:solidFill>
                <a:latin typeface="Verdana"/>
                <a:cs typeface="Verdana"/>
              </a:rPr>
              <a:t>string</a:t>
            </a:r>
            <a:r>
              <a:rPr sz="26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50" dirty="0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sz="2600" spc="-2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65" dirty="0">
                <a:solidFill>
                  <a:srgbClr val="FFFFFF"/>
                </a:solidFill>
                <a:latin typeface="Verdana"/>
                <a:cs typeface="Verdana"/>
              </a:rPr>
              <a:t>input</a:t>
            </a:r>
            <a:r>
              <a:rPr sz="2600" spc="-2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80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26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50" dirty="0">
                <a:solidFill>
                  <a:srgbClr val="FFFFFF"/>
                </a:solidFill>
                <a:latin typeface="Verdana"/>
                <a:cs typeface="Verdana"/>
              </a:rPr>
              <a:t>returns</a:t>
            </a:r>
            <a:r>
              <a:rPr sz="2600" spc="-2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85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26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70" dirty="0">
                <a:solidFill>
                  <a:srgbClr val="FFFFFF"/>
                </a:solidFill>
                <a:latin typeface="Verdana"/>
                <a:cs typeface="Verdana"/>
              </a:rPr>
              <a:t>number</a:t>
            </a:r>
            <a:r>
              <a:rPr sz="2600" spc="-2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114" dirty="0">
                <a:solidFill>
                  <a:srgbClr val="FFFFFF"/>
                </a:solidFill>
                <a:latin typeface="Verdana"/>
                <a:cs typeface="Verdana"/>
              </a:rPr>
              <a:t>of </a:t>
            </a:r>
            <a:r>
              <a:rPr sz="2600" dirty="0">
                <a:solidFill>
                  <a:srgbClr val="FFFFFF"/>
                </a:solidFill>
                <a:latin typeface="Verdana"/>
                <a:cs typeface="Verdana"/>
              </a:rPr>
              <a:t>vowels</a:t>
            </a:r>
            <a:r>
              <a:rPr sz="260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dirty="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sz="260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80" dirty="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sz="2600" spc="-1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-10" dirty="0">
                <a:solidFill>
                  <a:srgbClr val="FFFFFF"/>
                </a:solidFill>
                <a:latin typeface="Verdana"/>
                <a:cs typeface="Verdana"/>
              </a:rPr>
              <a:t>string.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615" dirty="0"/>
              <a:t>Practice</a:t>
            </a:r>
            <a:r>
              <a:rPr spc="-755" dirty="0"/>
              <a:t> </a:t>
            </a:r>
            <a:r>
              <a:rPr spc="640" dirty="0"/>
              <a:t>Set</a:t>
            </a:r>
          </a:p>
        </p:txBody>
      </p:sp>
      <p:sp>
        <p:nvSpPr>
          <p:cNvPr id="9" name="object 9"/>
          <p:cNvSpPr/>
          <p:nvPr/>
        </p:nvSpPr>
        <p:spPr>
          <a:xfrm>
            <a:off x="17468715" y="9790205"/>
            <a:ext cx="819785" cy="497205"/>
          </a:xfrm>
          <a:custGeom>
            <a:avLst/>
            <a:gdLst/>
            <a:ahLst/>
            <a:cxnLst/>
            <a:rect l="l" t="t" r="r" b="b"/>
            <a:pathLst>
              <a:path w="819784" h="497204">
                <a:moveTo>
                  <a:pt x="496794" y="496794"/>
                </a:moveTo>
                <a:lnTo>
                  <a:pt x="0" y="0"/>
                </a:lnTo>
                <a:lnTo>
                  <a:pt x="819285" y="16758"/>
                </a:lnTo>
                <a:lnTo>
                  <a:pt x="819285" y="496794"/>
                </a:lnTo>
                <a:lnTo>
                  <a:pt x="496794" y="496794"/>
                </a:lnTo>
                <a:close/>
              </a:path>
            </a:pathLst>
          </a:custGeom>
          <a:solidFill>
            <a:srgbClr val="FFB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0" y="9981975"/>
            <a:ext cx="8359140" cy="19050"/>
          </a:xfrm>
          <a:custGeom>
            <a:avLst/>
            <a:gdLst/>
            <a:ahLst/>
            <a:cxnLst/>
            <a:rect l="l" t="t" r="r" b="b"/>
            <a:pathLst>
              <a:path w="8359140" h="19050">
                <a:moveTo>
                  <a:pt x="0" y="19049"/>
                </a:moveTo>
                <a:lnTo>
                  <a:pt x="0" y="0"/>
                </a:lnTo>
                <a:lnTo>
                  <a:pt x="8359101" y="0"/>
                </a:lnTo>
                <a:lnTo>
                  <a:pt x="8359101" y="19049"/>
                </a:lnTo>
                <a:lnTo>
                  <a:pt x="0" y="1904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19990" y="3419872"/>
            <a:ext cx="8987790" cy="2204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9225">
              <a:lnSpc>
                <a:spcPts val="14369"/>
              </a:lnSpc>
              <a:spcBef>
                <a:spcPts val="100"/>
              </a:spcBef>
            </a:pPr>
            <a:r>
              <a:rPr sz="12000" spc="865" dirty="0">
                <a:solidFill>
                  <a:srgbClr val="FFFFFF"/>
                </a:solidFill>
              </a:rPr>
              <a:t>Thank</a:t>
            </a:r>
            <a:r>
              <a:rPr sz="12000" spc="-1270" dirty="0">
                <a:solidFill>
                  <a:srgbClr val="FFFFFF"/>
                </a:solidFill>
              </a:rPr>
              <a:t> </a:t>
            </a:r>
            <a:r>
              <a:rPr sz="12000" spc="985" dirty="0">
                <a:solidFill>
                  <a:srgbClr val="FFFFFF"/>
                </a:solidFill>
              </a:rPr>
              <a:t>You</a:t>
            </a:r>
            <a:endParaRPr sz="12000"/>
          </a:p>
          <a:p>
            <a:pPr marL="12700">
              <a:lnSpc>
                <a:spcPts val="2790"/>
              </a:lnSpc>
              <a:tabLst>
                <a:tab pos="554990" algn="l"/>
                <a:tab pos="1697989" algn="l"/>
                <a:tab pos="2331085" algn="l"/>
                <a:tab pos="3248660" algn="l"/>
                <a:tab pos="4846955" algn="l"/>
                <a:tab pos="5861685" algn="l"/>
                <a:tab pos="6914515" algn="l"/>
                <a:tab pos="7576184" algn="l"/>
                <a:tab pos="8466455" algn="l"/>
              </a:tabLst>
            </a:pPr>
            <a:r>
              <a:rPr sz="2350" b="0" spc="-155" dirty="0">
                <a:latin typeface="Arial Black"/>
                <a:cs typeface="Arial Black"/>
              </a:rPr>
              <a:t>I</a:t>
            </a:r>
            <a:r>
              <a:rPr sz="2350" b="0" spc="-400" dirty="0">
                <a:latin typeface="Arial Black"/>
                <a:cs typeface="Arial Black"/>
              </a:rPr>
              <a:t> </a:t>
            </a:r>
            <a:r>
              <a:rPr sz="2350" b="0" spc="-50" dirty="0">
                <a:latin typeface="Arial Black"/>
                <a:cs typeface="Arial Black"/>
              </a:rPr>
              <a:t>N</a:t>
            </a:r>
            <a:r>
              <a:rPr sz="2350" b="0" dirty="0">
                <a:latin typeface="Arial Black"/>
                <a:cs typeface="Arial Black"/>
              </a:rPr>
              <a:t>	</a:t>
            </a:r>
            <a:r>
              <a:rPr sz="2350" b="0" spc="70" dirty="0">
                <a:latin typeface="Arial Black"/>
                <a:cs typeface="Arial Black"/>
              </a:rPr>
              <a:t>C</a:t>
            </a:r>
            <a:r>
              <a:rPr sz="2350" b="0" spc="-409" dirty="0">
                <a:latin typeface="Arial Black"/>
                <a:cs typeface="Arial Black"/>
              </a:rPr>
              <a:t> </a:t>
            </a:r>
            <a:r>
              <a:rPr sz="2350" b="0" spc="-114" dirty="0">
                <a:latin typeface="Arial Black"/>
                <a:cs typeface="Arial Black"/>
              </a:rPr>
              <a:t>A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210" dirty="0">
                <a:latin typeface="Arial Black"/>
                <a:cs typeface="Arial Black"/>
              </a:rPr>
              <a:t>S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340" dirty="0">
                <a:latin typeface="Arial Black"/>
                <a:cs typeface="Arial Black"/>
              </a:rPr>
              <a:t>E</a:t>
            </a:r>
            <a:r>
              <a:rPr sz="2350" b="0" dirty="0">
                <a:latin typeface="Arial Black"/>
                <a:cs typeface="Arial Black"/>
              </a:rPr>
              <a:t>	</a:t>
            </a:r>
            <a:r>
              <a:rPr sz="2350" b="0" spc="-25" dirty="0">
                <a:latin typeface="Arial Black"/>
                <a:cs typeface="Arial Black"/>
              </a:rPr>
              <a:t>O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50" dirty="0">
                <a:latin typeface="Arial Black"/>
                <a:cs typeface="Arial Black"/>
              </a:rPr>
              <a:t>F</a:t>
            </a:r>
            <a:r>
              <a:rPr sz="2350" b="0" dirty="0">
                <a:latin typeface="Arial Black"/>
                <a:cs typeface="Arial Black"/>
              </a:rPr>
              <a:t>	</a:t>
            </a:r>
            <a:r>
              <a:rPr sz="2350" b="0" spc="-114" dirty="0">
                <a:latin typeface="Arial Black"/>
                <a:cs typeface="Arial Black"/>
              </a:rPr>
              <a:t>A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165" dirty="0">
                <a:latin typeface="Arial Black"/>
                <a:cs typeface="Arial Black"/>
              </a:rPr>
              <a:t>N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50" dirty="0">
                <a:latin typeface="Arial Black"/>
                <a:cs typeface="Arial Black"/>
              </a:rPr>
              <a:t>Y</a:t>
            </a:r>
            <a:r>
              <a:rPr sz="2350" b="0" dirty="0">
                <a:latin typeface="Arial Black"/>
                <a:cs typeface="Arial Black"/>
              </a:rPr>
              <a:t>	</a:t>
            </a:r>
            <a:r>
              <a:rPr sz="2350" b="0" spc="-25" dirty="0">
                <a:latin typeface="Arial Black"/>
                <a:cs typeface="Arial Black"/>
              </a:rPr>
              <a:t>D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25" dirty="0">
                <a:latin typeface="Arial Black"/>
                <a:cs typeface="Arial Black"/>
              </a:rPr>
              <a:t>O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245" dirty="0">
                <a:latin typeface="Arial Black"/>
                <a:cs typeface="Arial Black"/>
              </a:rPr>
              <a:t>U</a:t>
            </a:r>
            <a:r>
              <a:rPr sz="2350" b="0" spc="-400" dirty="0">
                <a:latin typeface="Arial Black"/>
                <a:cs typeface="Arial Black"/>
              </a:rPr>
              <a:t> </a:t>
            </a:r>
            <a:r>
              <a:rPr sz="2350" b="0" spc="-225" dirty="0">
                <a:latin typeface="Arial Black"/>
                <a:cs typeface="Arial Black"/>
              </a:rPr>
              <a:t>B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160" dirty="0">
                <a:latin typeface="Arial Black"/>
                <a:cs typeface="Arial Black"/>
              </a:rPr>
              <a:t>T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50" dirty="0">
                <a:latin typeface="Arial Black"/>
                <a:cs typeface="Arial Black"/>
              </a:rPr>
              <a:t>,</a:t>
            </a:r>
            <a:r>
              <a:rPr sz="2350" b="0" dirty="0">
                <a:latin typeface="Arial Black"/>
                <a:cs typeface="Arial Black"/>
              </a:rPr>
              <a:t>	</a:t>
            </a:r>
            <a:r>
              <a:rPr sz="2350" b="0" spc="-240" dirty="0">
                <a:latin typeface="Arial Black"/>
                <a:cs typeface="Arial Black"/>
              </a:rPr>
              <a:t>F</a:t>
            </a:r>
            <a:r>
              <a:rPr sz="2350" b="0" spc="-409" dirty="0">
                <a:latin typeface="Arial Black"/>
                <a:cs typeface="Arial Black"/>
              </a:rPr>
              <a:t> </a:t>
            </a:r>
            <a:r>
              <a:rPr sz="2350" b="0" spc="-290" dirty="0">
                <a:latin typeface="Arial Black"/>
                <a:cs typeface="Arial Black"/>
              </a:rPr>
              <a:t>E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290" dirty="0">
                <a:latin typeface="Arial Black"/>
                <a:cs typeface="Arial Black"/>
              </a:rPr>
              <a:t>E</a:t>
            </a:r>
            <a:r>
              <a:rPr sz="2350" b="0" spc="-409" dirty="0">
                <a:latin typeface="Arial Black"/>
                <a:cs typeface="Arial Black"/>
              </a:rPr>
              <a:t> </a:t>
            </a:r>
            <a:r>
              <a:rPr sz="2350" b="0" spc="-50" dirty="0">
                <a:latin typeface="Arial Black"/>
                <a:cs typeface="Arial Black"/>
              </a:rPr>
              <a:t>L</a:t>
            </a:r>
            <a:r>
              <a:rPr sz="2350" b="0" dirty="0">
                <a:latin typeface="Arial Black"/>
                <a:cs typeface="Arial Black"/>
              </a:rPr>
              <a:t>	</a:t>
            </a:r>
            <a:r>
              <a:rPr sz="2350" b="0" spc="-240" dirty="0">
                <a:latin typeface="Arial Black"/>
                <a:cs typeface="Arial Black"/>
              </a:rPr>
              <a:t>F</a:t>
            </a:r>
            <a:r>
              <a:rPr sz="2350" b="0" spc="-409" dirty="0">
                <a:latin typeface="Arial Black"/>
                <a:cs typeface="Arial Black"/>
              </a:rPr>
              <a:t> </a:t>
            </a:r>
            <a:r>
              <a:rPr sz="2350" b="0" spc="-190" dirty="0">
                <a:latin typeface="Arial Black"/>
                <a:cs typeface="Arial Black"/>
              </a:rPr>
              <a:t>R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290" dirty="0">
                <a:latin typeface="Arial Black"/>
                <a:cs typeface="Arial Black"/>
              </a:rPr>
              <a:t>E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340" dirty="0">
                <a:latin typeface="Arial Black"/>
                <a:cs typeface="Arial Black"/>
              </a:rPr>
              <a:t>E</a:t>
            </a:r>
            <a:r>
              <a:rPr sz="2350" b="0" dirty="0">
                <a:latin typeface="Arial Black"/>
                <a:cs typeface="Arial Black"/>
              </a:rPr>
              <a:t>	</a:t>
            </a:r>
            <a:r>
              <a:rPr sz="2350" b="0" spc="-160" dirty="0">
                <a:latin typeface="Arial Black"/>
                <a:cs typeface="Arial Black"/>
              </a:rPr>
              <a:t>T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50" dirty="0">
                <a:latin typeface="Arial Black"/>
                <a:cs typeface="Arial Black"/>
              </a:rPr>
              <a:t>O</a:t>
            </a:r>
            <a:r>
              <a:rPr sz="2350" b="0" dirty="0">
                <a:latin typeface="Arial Black"/>
                <a:cs typeface="Arial Black"/>
              </a:rPr>
              <a:t>	</a:t>
            </a:r>
            <a:r>
              <a:rPr sz="2350" b="0" spc="-114" dirty="0">
                <a:latin typeface="Arial Black"/>
                <a:cs typeface="Arial Black"/>
              </a:rPr>
              <a:t>A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210" dirty="0">
                <a:latin typeface="Arial Black"/>
                <a:cs typeface="Arial Black"/>
              </a:rPr>
              <a:t>S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310" dirty="0">
                <a:latin typeface="Arial Black"/>
                <a:cs typeface="Arial Black"/>
              </a:rPr>
              <a:t>K</a:t>
            </a:r>
            <a:r>
              <a:rPr sz="2350" b="0" dirty="0">
                <a:latin typeface="Arial Black"/>
                <a:cs typeface="Arial Black"/>
              </a:rPr>
              <a:t>	</a:t>
            </a:r>
            <a:r>
              <a:rPr sz="2350" b="0" spc="-30" dirty="0">
                <a:latin typeface="Arial Black"/>
                <a:cs typeface="Arial Black"/>
              </a:rPr>
              <a:t>M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340" dirty="0">
                <a:latin typeface="Arial Black"/>
                <a:cs typeface="Arial Black"/>
              </a:rPr>
              <a:t>E</a:t>
            </a:r>
            <a:endParaRPr sz="2350">
              <a:latin typeface="Arial Black"/>
              <a:cs typeface="Arial Black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7468715" y="9790205"/>
            <a:ext cx="819785" cy="497205"/>
          </a:xfrm>
          <a:custGeom>
            <a:avLst/>
            <a:gdLst/>
            <a:ahLst/>
            <a:cxnLst/>
            <a:rect l="l" t="t" r="r" b="b"/>
            <a:pathLst>
              <a:path w="819784" h="497204">
                <a:moveTo>
                  <a:pt x="496793" y="496793"/>
                </a:moveTo>
                <a:lnTo>
                  <a:pt x="0" y="0"/>
                </a:lnTo>
                <a:lnTo>
                  <a:pt x="819285" y="16759"/>
                </a:lnTo>
                <a:lnTo>
                  <a:pt x="819285" y="496793"/>
                </a:lnTo>
                <a:lnTo>
                  <a:pt x="496793" y="496793"/>
                </a:lnTo>
                <a:close/>
              </a:path>
            </a:pathLst>
          </a:custGeom>
          <a:solidFill>
            <a:srgbClr val="FFB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9981976"/>
            <a:ext cx="8359140" cy="19050"/>
          </a:xfrm>
          <a:custGeom>
            <a:avLst/>
            <a:gdLst/>
            <a:ahLst/>
            <a:cxnLst/>
            <a:rect l="l" t="t" r="r" b="b"/>
            <a:pathLst>
              <a:path w="8359140" h="19050">
                <a:moveTo>
                  <a:pt x="0" y="19049"/>
                </a:moveTo>
                <a:lnTo>
                  <a:pt x="0" y="0"/>
                </a:lnTo>
                <a:lnTo>
                  <a:pt x="8359101" y="0"/>
                </a:lnTo>
                <a:lnTo>
                  <a:pt x="8359101" y="19049"/>
                </a:lnTo>
                <a:lnTo>
                  <a:pt x="0" y="1904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286</Words>
  <Application>Microsoft Office PowerPoint</Application>
  <PresentationFormat>Custom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Arial Black</vt:lpstr>
      <vt:lpstr>Lucida Sans Unicode</vt:lpstr>
      <vt:lpstr>Trebuchet MS</vt:lpstr>
      <vt:lpstr>Verdana</vt:lpstr>
      <vt:lpstr>Office Theme</vt:lpstr>
      <vt:lpstr>PowerPoint Presentation</vt:lpstr>
      <vt:lpstr>Python is the most popular programming language in the world. According to the 2022 Stack Overflow Developer Survey</vt:lpstr>
      <vt:lpstr>PowerPoint Presentation</vt:lpstr>
      <vt:lpstr>PowerPoint Presentation</vt:lpstr>
      <vt:lpstr>Example</vt:lpstr>
      <vt:lpstr>Practice Set</vt:lpstr>
      <vt:lpstr>Thank You I N C A S E O F A N Y D O U B T , F E E L F R E E T O A S K M 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Art of Analytics</dc:title>
  <dc:creator>Ajeet4iitk</dc:creator>
  <cp:keywords>DAFjojrXJHw,BAFGBoT_TEo</cp:keywords>
  <cp:lastModifiedBy>Aman Pratap</cp:lastModifiedBy>
  <cp:revision>2</cp:revision>
  <dcterms:created xsi:type="dcterms:W3CDTF">2023-12-08T03:53:29Z</dcterms:created>
  <dcterms:modified xsi:type="dcterms:W3CDTF">2023-12-11T17:45:52Z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2023-05-23T00:00:00Z</vt:filetime>
  </property>
  <property fmtid="{D5CDD505-2E9C-101B-9397-08002B2CF9AE}" pid="3" name="Creator">
    <vt:lpwstr>Canva</vt:lpwstr>
  </property>
  <property fmtid="{D5CDD505-2E9C-101B-9397-08002B2CF9AE}" pid="4" name="LastSaved">
    <vt:filetime>2023-12-08T00:00:00Z</vt:filetime>
  </property>
  <property fmtid="{D5CDD505-2E9C-101B-9397-08002B2CF9AE}" pid="5" name="Producer">
    <vt:lpwstr>Canva</vt:lpwstr>
  </property>
</Properties>
</file>